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"/>
  </p:notesMasterIdLst>
  <p:sldIdLst>
    <p:sldId id="256" r:id="rId2"/>
  </p:sldIdLst>
  <p:sldSz cx="38404800" cy="32918400"/>
  <p:notesSz cx="7010400" cy="9296400"/>
  <p:defaultTextStyle>
    <a:defPPr>
      <a:defRPr lang="en-US"/>
    </a:defPPr>
    <a:lvl1pPr marL="0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1pPr>
    <a:lvl2pPr marL="1755498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2pPr>
    <a:lvl3pPr marL="3510998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3pPr>
    <a:lvl4pPr marL="5266496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4pPr>
    <a:lvl5pPr marL="7021995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5pPr>
    <a:lvl6pPr marL="8777494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6pPr>
    <a:lvl7pPr marL="10532992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7pPr>
    <a:lvl8pPr marL="12288492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8pPr>
    <a:lvl9pPr marL="14043990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rnton, Michele M." initials="TMM" lastIdx="1" clrIdx="0">
    <p:extLst>
      <p:ext uri="{19B8F6BF-5375-455C-9EA6-DF929625EA0E}">
        <p15:presenceInfo xmlns:p15="http://schemas.microsoft.com/office/powerpoint/2012/main" userId="S::myt@ornl.gov::d6c75b6e-c1bf-4b09-b7f2-d643d2e00a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CE5"/>
    <a:srgbClr val="FFFFFF"/>
    <a:srgbClr val="000000"/>
    <a:srgbClr val="699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4047FD-D15E-45BB-AD3D-5EB7E71B5899}" v="63" dt="2023-01-23T03:24:47.963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748"/>
    <p:restoredTop sz="94645" autoAdjust="0"/>
  </p:normalViewPr>
  <p:slideViewPr>
    <p:cSldViewPr snapToGrid="0" snapToObjects="1" showGuides="1">
      <p:cViewPr varScale="1">
        <p:scale>
          <a:sx n="14" d="100"/>
          <a:sy n="14" d="100"/>
        </p:scale>
        <p:origin x="223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commentAuthors" Target="commentAuthors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rnton, Michele" userId="d6c75b6e-c1bf-4b09-b7f2-d643d2e00a41" providerId="ADAL" clId="{6E4047FD-D15E-45BB-AD3D-5EB7E71B5899}"/>
    <pc:docChg chg="undo custSel modSld">
      <pc:chgData name="Thornton, Michele" userId="d6c75b6e-c1bf-4b09-b7f2-d643d2e00a41" providerId="ADAL" clId="{6E4047FD-D15E-45BB-AD3D-5EB7E71B5899}" dt="2023-01-23T03:35:17.163" v="2320" actId="14100"/>
      <pc:docMkLst>
        <pc:docMk/>
      </pc:docMkLst>
      <pc:sldChg chg="addSp delSp modSp mod">
        <pc:chgData name="Thornton, Michele" userId="d6c75b6e-c1bf-4b09-b7f2-d643d2e00a41" providerId="ADAL" clId="{6E4047FD-D15E-45BB-AD3D-5EB7E71B5899}" dt="2023-01-23T03:35:17.163" v="2320" actId="14100"/>
        <pc:sldMkLst>
          <pc:docMk/>
          <pc:sldMk cId="1628120839" sldId="256"/>
        </pc:sldMkLst>
        <pc:spChg chg="mod">
          <ac:chgData name="Thornton, Michele" userId="d6c75b6e-c1bf-4b09-b7f2-d643d2e00a41" providerId="ADAL" clId="{6E4047FD-D15E-45BB-AD3D-5EB7E71B5899}" dt="2023-01-23T03:32:13.795" v="2311" actId="20577"/>
          <ac:spMkLst>
            <pc:docMk/>
            <pc:sldMk cId="1628120839" sldId="256"/>
            <ac:spMk id="2" creationId="{FA3E37D1-E4F6-7747-B5F6-EF678DF55B15}"/>
          </ac:spMkLst>
        </pc:spChg>
        <pc:spChg chg="add mod">
          <ac:chgData name="Thornton, Michele" userId="d6c75b6e-c1bf-4b09-b7f2-d643d2e00a41" providerId="ADAL" clId="{6E4047FD-D15E-45BB-AD3D-5EB7E71B5899}" dt="2023-01-19T03:30:12.561" v="1878" actId="1076"/>
          <ac:spMkLst>
            <pc:docMk/>
            <pc:sldMk cId="1628120839" sldId="256"/>
            <ac:spMk id="5" creationId="{0EE3A063-4F0C-722B-0ED7-EB1373531267}"/>
          </ac:spMkLst>
        </pc:spChg>
        <pc:spChg chg="add mod">
          <ac:chgData name="Thornton, Michele" userId="d6c75b6e-c1bf-4b09-b7f2-d643d2e00a41" providerId="ADAL" clId="{6E4047FD-D15E-45BB-AD3D-5EB7E71B5899}" dt="2023-01-19T03:29:39.613" v="1876" actId="1076"/>
          <ac:spMkLst>
            <pc:docMk/>
            <pc:sldMk cId="1628120839" sldId="256"/>
            <ac:spMk id="6" creationId="{36719C7F-57D9-FC88-9889-F8CCCA3B88BE}"/>
          </ac:spMkLst>
        </pc:spChg>
        <pc:spChg chg="mod">
          <ac:chgData name="Thornton, Michele" userId="d6c75b6e-c1bf-4b09-b7f2-d643d2e00a41" providerId="ADAL" clId="{6E4047FD-D15E-45BB-AD3D-5EB7E71B5899}" dt="2023-01-19T02:01:05.234" v="626" actId="14100"/>
          <ac:spMkLst>
            <pc:docMk/>
            <pc:sldMk cId="1628120839" sldId="256"/>
            <ac:spMk id="9" creationId="{43B08B6B-41E4-4C2B-9A1C-9BFE91B4A628}"/>
          </ac:spMkLst>
        </pc:spChg>
        <pc:spChg chg="mod">
          <ac:chgData name="Thornton, Michele" userId="d6c75b6e-c1bf-4b09-b7f2-d643d2e00a41" providerId="ADAL" clId="{6E4047FD-D15E-45BB-AD3D-5EB7E71B5899}" dt="2023-01-19T03:41:05.617" v="1917" actId="1036"/>
          <ac:spMkLst>
            <pc:docMk/>
            <pc:sldMk cId="1628120839" sldId="256"/>
            <ac:spMk id="14" creationId="{09124E4B-4447-E646-B42E-742D31E07F4F}"/>
          </ac:spMkLst>
        </pc:spChg>
        <pc:spChg chg="mod">
          <ac:chgData name="Thornton, Michele" userId="d6c75b6e-c1bf-4b09-b7f2-d643d2e00a41" providerId="ADAL" clId="{6E4047FD-D15E-45BB-AD3D-5EB7E71B5899}" dt="2023-01-19T01:55:56.268" v="619"/>
          <ac:spMkLst>
            <pc:docMk/>
            <pc:sldMk cId="1628120839" sldId="256"/>
            <ac:spMk id="15" creationId="{0BC52FCE-6BC0-435D-A0B3-E9A07ADBA25A}"/>
          </ac:spMkLst>
        </pc:spChg>
        <pc:spChg chg="mod">
          <ac:chgData name="Thornton, Michele" userId="d6c75b6e-c1bf-4b09-b7f2-d643d2e00a41" providerId="ADAL" clId="{6E4047FD-D15E-45BB-AD3D-5EB7E71B5899}" dt="2023-01-19T01:55:56.268" v="619"/>
          <ac:spMkLst>
            <pc:docMk/>
            <pc:sldMk cId="1628120839" sldId="256"/>
            <ac:spMk id="17" creationId="{B1EE50C7-7471-83B3-BDCC-6FB6A02A922A}"/>
          </ac:spMkLst>
        </pc:spChg>
        <pc:spChg chg="del">
          <ac:chgData name="Thornton, Michele" userId="d6c75b6e-c1bf-4b09-b7f2-d643d2e00a41" providerId="ADAL" clId="{6E4047FD-D15E-45BB-AD3D-5EB7E71B5899}" dt="2023-01-19T02:09:37.158" v="852" actId="478"/>
          <ac:spMkLst>
            <pc:docMk/>
            <pc:sldMk cId="1628120839" sldId="256"/>
            <ac:spMk id="27" creationId="{D8320C0D-D57F-4C10-9D34-A7BF88A38684}"/>
          </ac:spMkLst>
        </pc:spChg>
        <pc:spChg chg="mod">
          <ac:chgData name="Thornton, Michele" userId="d6c75b6e-c1bf-4b09-b7f2-d643d2e00a41" providerId="ADAL" clId="{6E4047FD-D15E-45BB-AD3D-5EB7E71B5899}" dt="2023-01-19T01:55:56.268" v="619"/>
          <ac:spMkLst>
            <pc:docMk/>
            <pc:sldMk cId="1628120839" sldId="256"/>
            <ac:spMk id="28" creationId="{71C98DEE-82AA-36D8-9923-491DAB4BB9D9}"/>
          </ac:spMkLst>
        </pc:spChg>
        <pc:spChg chg="mod">
          <ac:chgData name="Thornton, Michele" userId="d6c75b6e-c1bf-4b09-b7f2-d643d2e00a41" providerId="ADAL" clId="{6E4047FD-D15E-45BB-AD3D-5EB7E71B5899}" dt="2023-01-19T03:25:42.085" v="1852" actId="1076"/>
          <ac:spMkLst>
            <pc:docMk/>
            <pc:sldMk cId="1628120839" sldId="256"/>
            <ac:spMk id="30" creationId="{9FEFE998-8168-D94E-B69D-9FA7E2679ACF}"/>
          </ac:spMkLst>
        </pc:spChg>
        <pc:spChg chg="add mod">
          <ac:chgData name="Thornton, Michele" userId="d6c75b6e-c1bf-4b09-b7f2-d643d2e00a41" providerId="ADAL" clId="{6E4047FD-D15E-45BB-AD3D-5EB7E71B5899}" dt="2023-01-19T03:25:06.828" v="1850" actId="1037"/>
          <ac:spMkLst>
            <pc:docMk/>
            <pc:sldMk cId="1628120839" sldId="256"/>
            <ac:spMk id="31" creationId="{28E1F0D1-8501-C68B-D998-DA0491699DF7}"/>
          </ac:spMkLst>
        </pc:spChg>
        <pc:spChg chg="add mod">
          <ac:chgData name="Thornton, Michele" userId="d6c75b6e-c1bf-4b09-b7f2-d643d2e00a41" providerId="ADAL" clId="{6E4047FD-D15E-45BB-AD3D-5EB7E71B5899}" dt="2023-01-19T02:07:32.068" v="847" actId="1038"/>
          <ac:spMkLst>
            <pc:docMk/>
            <pc:sldMk cId="1628120839" sldId="256"/>
            <ac:spMk id="36" creationId="{1901B1E6-25E6-7F02-380A-AD8DDB80BD43}"/>
          </ac:spMkLst>
        </pc:spChg>
        <pc:spChg chg="add mod">
          <ac:chgData name="Thornton, Michele" userId="d6c75b6e-c1bf-4b09-b7f2-d643d2e00a41" providerId="ADAL" clId="{6E4047FD-D15E-45BB-AD3D-5EB7E71B5899}" dt="2023-01-19T02:12:36.517" v="955" actId="1076"/>
          <ac:spMkLst>
            <pc:docMk/>
            <pc:sldMk cId="1628120839" sldId="256"/>
            <ac:spMk id="37" creationId="{C9C2620E-6DB2-4FC6-4F31-687266BFC642}"/>
          </ac:spMkLst>
        </pc:spChg>
        <pc:spChg chg="add mod">
          <ac:chgData name="Thornton, Michele" userId="d6c75b6e-c1bf-4b09-b7f2-d643d2e00a41" providerId="ADAL" clId="{6E4047FD-D15E-45BB-AD3D-5EB7E71B5899}" dt="2023-01-19T02:12:24.111" v="953" actId="1076"/>
          <ac:spMkLst>
            <pc:docMk/>
            <pc:sldMk cId="1628120839" sldId="256"/>
            <ac:spMk id="38" creationId="{348E2CE2-9724-66E9-B4C7-F58253A12FA3}"/>
          </ac:spMkLst>
        </pc:spChg>
        <pc:spChg chg="add del mod">
          <ac:chgData name="Thornton, Michele" userId="d6c75b6e-c1bf-4b09-b7f2-d643d2e00a41" providerId="ADAL" clId="{6E4047FD-D15E-45BB-AD3D-5EB7E71B5899}" dt="2023-01-19T02:11:35.229" v="944"/>
          <ac:spMkLst>
            <pc:docMk/>
            <pc:sldMk cId="1628120839" sldId="256"/>
            <ac:spMk id="40" creationId="{A1DACF54-FA80-147A-7DDF-4DB1C13CB62A}"/>
          </ac:spMkLst>
        </pc:spChg>
        <pc:spChg chg="add del mod">
          <ac:chgData name="Thornton, Michele" userId="d6c75b6e-c1bf-4b09-b7f2-d643d2e00a41" providerId="ADAL" clId="{6E4047FD-D15E-45BB-AD3D-5EB7E71B5899}" dt="2023-01-19T02:11:45.749" v="948"/>
          <ac:spMkLst>
            <pc:docMk/>
            <pc:sldMk cId="1628120839" sldId="256"/>
            <ac:spMk id="41" creationId="{B634969D-FDF9-23B8-6738-D3A335460EBE}"/>
          </ac:spMkLst>
        </pc:spChg>
        <pc:spChg chg="add mod">
          <ac:chgData name="Thornton, Michele" userId="d6c75b6e-c1bf-4b09-b7f2-d643d2e00a41" providerId="ADAL" clId="{6E4047FD-D15E-45BB-AD3D-5EB7E71B5899}" dt="2023-01-19T03:29:03.629" v="1869" actId="1038"/>
          <ac:spMkLst>
            <pc:docMk/>
            <pc:sldMk cId="1628120839" sldId="256"/>
            <ac:spMk id="47" creationId="{FAEE2AA6-9AE8-26F1-1E52-20BD0F17B4DA}"/>
          </ac:spMkLst>
        </pc:spChg>
        <pc:spChg chg="add mod">
          <ac:chgData name="Thornton, Michele" userId="d6c75b6e-c1bf-4b09-b7f2-d643d2e00a41" providerId="ADAL" clId="{6E4047FD-D15E-45BB-AD3D-5EB7E71B5899}" dt="2023-01-19T03:02:53.138" v="1601" actId="1035"/>
          <ac:spMkLst>
            <pc:docMk/>
            <pc:sldMk cId="1628120839" sldId="256"/>
            <ac:spMk id="48" creationId="{424A48DC-8D65-3D51-1265-71632F35587A}"/>
          </ac:spMkLst>
        </pc:spChg>
        <pc:spChg chg="del">
          <ac:chgData name="Thornton, Michele" userId="d6c75b6e-c1bf-4b09-b7f2-d643d2e00a41" providerId="ADAL" clId="{6E4047FD-D15E-45BB-AD3D-5EB7E71B5899}" dt="2023-01-18T22:00:22.635" v="160" actId="478"/>
          <ac:spMkLst>
            <pc:docMk/>
            <pc:sldMk cId="1628120839" sldId="256"/>
            <ac:spMk id="49" creationId="{BCC4D141-C1C7-4685-A8B1-CA631A5D79DC}"/>
          </ac:spMkLst>
        </pc:spChg>
        <pc:spChg chg="add mod">
          <ac:chgData name="Thornton, Michele" userId="d6c75b6e-c1bf-4b09-b7f2-d643d2e00a41" providerId="ADAL" clId="{6E4047FD-D15E-45BB-AD3D-5EB7E71B5899}" dt="2023-01-23T03:13:36.137" v="1950" actId="123"/>
          <ac:spMkLst>
            <pc:docMk/>
            <pc:sldMk cId="1628120839" sldId="256"/>
            <ac:spMk id="53" creationId="{A0C8E2C6-B622-5205-B108-C4DC58C2F003}"/>
          </ac:spMkLst>
        </pc:spChg>
        <pc:spChg chg="del">
          <ac:chgData name="Thornton, Michele" userId="d6c75b6e-c1bf-4b09-b7f2-d643d2e00a41" providerId="ADAL" clId="{6E4047FD-D15E-45BB-AD3D-5EB7E71B5899}" dt="2023-01-19T02:38:43.034" v="1374" actId="478"/>
          <ac:spMkLst>
            <pc:docMk/>
            <pc:sldMk cId="1628120839" sldId="256"/>
            <ac:spMk id="54" creationId="{7FCCF451-47B0-417F-9AC4-F580DBF43681}"/>
          </ac:spMkLst>
        </pc:spChg>
        <pc:spChg chg="add mod">
          <ac:chgData name="Thornton, Michele" userId="d6c75b6e-c1bf-4b09-b7f2-d643d2e00a41" providerId="ADAL" clId="{6E4047FD-D15E-45BB-AD3D-5EB7E71B5899}" dt="2023-01-23T03:33:07.313" v="2317" actId="1035"/>
          <ac:spMkLst>
            <pc:docMk/>
            <pc:sldMk cId="1628120839" sldId="256"/>
            <ac:spMk id="55" creationId="{744AC2EA-1DEC-0137-A5D0-10B518302965}"/>
          </ac:spMkLst>
        </pc:spChg>
        <pc:spChg chg="del">
          <ac:chgData name="Thornton, Michele" userId="d6c75b6e-c1bf-4b09-b7f2-d643d2e00a41" providerId="ADAL" clId="{6E4047FD-D15E-45BB-AD3D-5EB7E71B5899}" dt="2023-01-19T02:18:53.350" v="1131" actId="478"/>
          <ac:spMkLst>
            <pc:docMk/>
            <pc:sldMk cId="1628120839" sldId="256"/>
            <ac:spMk id="58" creationId="{74F702F1-D382-4A40-ACA6-F0351EFA6536}"/>
          </ac:spMkLst>
        </pc:spChg>
        <pc:spChg chg="del">
          <ac:chgData name="Thornton, Michele" userId="d6c75b6e-c1bf-4b09-b7f2-d643d2e00a41" providerId="ADAL" clId="{6E4047FD-D15E-45BB-AD3D-5EB7E71B5899}" dt="2023-01-19T02:38:39.112" v="1373" actId="478"/>
          <ac:spMkLst>
            <pc:docMk/>
            <pc:sldMk cId="1628120839" sldId="256"/>
            <ac:spMk id="59" creationId="{742D3C91-DDD8-47FB-B7ED-33E4EE1A82B6}"/>
          </ac:spMkLst>
        </pc:spChg>
        <pc:spChg chg="add mod">
          <ac:chgData name="Thornton, Michele" userId="d6c75b6e-c1bf-4b09-b7f2-d643d2e00a41" providerId="ADAL" clId="{6E4047FD-D15E-45BB-AD3D-5EB7E71B5899}" dt="2023-01-23T03:26:34.761" v="2243" actId="1036"/>
          <ac:spMkLst>
            <pc:docMk/>
            <pc:sldMk cId="1628120839" sldId="256"/>
            <ac:spMk id="60" creationId="{8DA64B0E-DF1A-FEBA-EF7E-2B1B04041082}"/>
          </ac:spMkLst>
        </pc:spChg>
        <pc:spChg chg="add del mod">
          <ac:chgData name="Thornton, Michele" userId="d6c75b6e-c1bf-4b09-b7f2-d643d2e00a41" providerId="ADAL" clId="{6E4047FD-D15E-45BB-AD3D-5EB7E71B5899}" dt="2023-01-19T03:38:06.285" v="1908" actId="478"/>
          <ac:spMkLst>
            <pc:docMk/>
            <pc:sldMk cId="1628120839" sldId="256"/>
            <ac:spMk id="61" creationId="{718BC355-38F1-47E5-7B42-2DA02FCB808D}"/>
          </ac:spMkLst>
        </pc:spChg>
        <pc:spChg chg="del">
          <ac:chgData name="Thornton, Michele" userId="d6c75b6e-c1bf-4b09-b7f2-d643d2e00a41" providerId="ADAL" clId="{6E4047FD-D15E-45BB-AD3D-5EB7E71B5899}" dt="2023-01-19T02:18:57.073" v="1132" actId="478"/>
          <ac:spMkLst>
            <pc:docMk/>
            <pc:sldMk cId="1628120839" sldId="256"/>
            <ac:spMk id="64" creationId="{3B3C6792-7946-4525-A8DD-F390E2DF692F}"/>
          </ac:spMkLst>
        </pc:spChg>
        <pc:spChg chg="del">
          <ac:chgData name="Thornton, Michele" userId="d6c75b6e-c1bf-4b09-b7f2-d643d2e00a41" providerId="ADAL" clId="{6E4047FD-D15E-45BB-AD3D-5EB7E71B5899}" dt="2023-01-19T01:47:37.507" v="312" actId="478"/>
          <ac:spMkLst>
            <pc:docMk/>
            <pc:sldMk cId="1628120839" sldId="256"/>
            <ac:spMk id="65" creationId="{F5EF7E48-0BF7-4D55-83C5-39D659B3F25A}"/>
          </ac:spMkLst>
        </pc:spChg>
        <pc:spChg chg="del">
          <ac:chgData name="Thornton, Michele" userId="d6c75b6e-c1bf-4b09-b7f2-d643d2e00a41" providerId="ADAL" clId="{6E4047FD-D15E-45BB-AD3D-5EB7E71B5899}" dt="2023-01-19T02:18:49.295" v="1130" actId="478"/>
          <ac:spMkLst>
            <pc:docMk/>
            <pc:sldMk cId="1628120839" sldId="256"/>
            <ac:spMk id="66" creationId="{E1333E93-6BB0-4DA2-8F99-0B881CE9F01C}"/>
          </ac:spMkLst>
        </pc:spChg>
        <pc:spChg chg="mod">
          <ac:chgData name="Thornton, Michele" userId="d6c75b6e-c1bf-4b09-b7f2-d643d2e00a41" providerId="ADAL" clId="{6E4047FD-D15E-45BB-AD3D-5EB7E71B5899}" dt="2023-01-19T03:31:19.965" v="1887" actId="113"/>
          <ac:spMkLst>
            <pc:docMk/>
            <pc:sldMk cId="1628120839" sldId="256"/>
            <ac:spMk id="68" creationId="{103C5891-EE59-744E-2D7B-5A33068D0E76}"/>
          </ac:spMkLst>
        </pc:spChg>
        <pc:spChg chg="mod">
          <ac:chgData name="Thornton, Michele" userId="d6c75b6e-c1bf-4b09-b7f2-d643d2e00a41" providerId="ADAL" clId="{6E4047FD-D15E-45BB-AD3D-5EB7E71B5899}" dt="2023-01-23T03:28:03.109" v="2282" actId="20577"/>
          <ac:spMkLst>
            <pc:docMk/>
            <pc:sldMk cId="1628120839" sldId="256"/>
            <ac:spMk id="70" creationId="{46B58BE2-2EF9-FA35-070A-0C553530335F}"/>
          </ac:spMkLst>
        </pc:spChg>
        <pc:spChg chg="mod">
          <ac:chgData name="Thornton, Michele" userId="d6c75b6e-c1bf-4b09-b7f2-d643d2e00a41" providerId="ADAL" clId="{6E4047FD-D15E-45BB-AD3D-5EB7E71B5899}" dt="2023-01-19T03:31:28.215" v="1889" actId="113"/>
          <ac:spMkLst>
            <pc:docMk/>
            <pc:sldMk cId="1628120839" sldId="256"/>
            <ac:spMk id="71" creationId="{11A8C7A7-87B5-B59C-4F9B-F553C6873E81}"/>
          </ac:spMkLst>
        </pc:spChg>
        <pc:spChg chg="mod">
          <ac:chgData name="Thornton, Michele" userId="d6c75b6e-c1bf-4b09-b7f2-d643d2e00a41" providerId="ADAL" clId="{6E4047FD-D15E-45BB-AD3D-5EB7E71B5899}" dt="2023-01-19T03:15:31.294" v="1797" actId="1076"/>
          <ac:spMkLst>
            <pc:docMk/>
            <pc:sldMk cId="1628120839" sldId="256"/>
            <ac:spMk id="72" creationId="{3E58A595-4E98-4BB0-6479-BB283978E3F6}"/>
          </ac:spMkLst>
        </pc:spChg>
        <pc:spChg chg="mod">
          <ac:chgData name="Thornton, Michele" userId="d6c75b6e-c1bf-4b09-b7f2-d643d2e00a41" providerId="ADAL" clId="{6E4047FD-D15E-45BB-AD3D-5EB7E71B5899}" dt="2023-01-19T03:31:35.176" v="1891" actId="113"/>
          <ac:spMkLst>
            <pc:docMk/>
            <pc:sldMk cId="1628120839" sldId="256"/>
            <ac:spMk id="73" creationId="{C7CED13A-AC59-C177-31F6-1A15AFF8EBF1}"/>
          </ac:spMkLst>
        </pc:spChg>
        <pc:spChg chg="mod">
          <ac:chgData name="Thornton, Michele" userId="d6c75b6e-c1bf-4b09-b7f2-d643d2e00a41" providerId="ADAL" clId="{6E4047FD-D15E-45BB-AD3D-5EB7E71B5899}" dt="2023-01-19T03:15:19.750" v="1795" actId="1076"/>
          <ac:spMkLst>
            <pc:docMk/>
            <pc:sldMk cId="1628120839" sldId="256"/>
            <ac:spMk id="75" creationId="{64152D8E-ACF1-D7C0-08F7-EFCF7FBC8536}"/>
          </ac:spMkLst>
        </pc:spChg>
        <pc:spChg chg="del">
          <ac:chgData name="Thornton, Michele" userId="d6c75b6e-c1bf-4b09-b7f2-d643d2e00a41" providerId="ADAL" clId="{6E4047FD-D15E-45BB-AD3D-5EB7E71B5899}" dt="2023-01-19T02:01:32.815" v="630" actId="478"/>
          <ac:spMkLst>
            <pc:docMk/>
            <pc:sldMk cId="1628120839" sldId="256"/>
            <ac:spMk id="76" creationId="{F8F57F7A-3C71-41CD-96AE-C95AEACEC61C}"/>
          </ac:spMkLst>
        </pc:spChg>
        <pc:spChg chg="del">
          <ac:chgData name="Thornton, Michele" userId="d6c75b6e-c1bf-4b09-b7f2-d643d2e00a41" providerId="ADAL" clId="{6E4047FD-D15E-45BB-AD3D-5EB7E71B5899}" dt="2023-01-19T02:01:32.815" v="630" actId="478"/>
          <ac:spMkLst>
            <pc:docMk/>
            <pc:sldMk cId="1628120839" sldId="256"/>
            <ac:spMk id="78" creationId="{6CEBD850-A0C4-4117-A4BB-C389B454CFA9}"/>
          </ac:spMkLst>
        </pc:spChg>
        <pc:spChg chg="del">
          <ac:chgData name="Thornton, Michele" userId="d6c75b6e-c1bf-4b09-b7f2-d643d2e00a41" providerId="ADAL" clId="{6E4047FD-D15E-45BB-AD3D-5EB7E71B5899}" dt="2023-01-19T02:01:32.815" v="630" actId="478"/>
          <ac:spMkLst>
            <pc:docMk/>
            <pc:sldMk cId="1628120839" sldId="256"/>
            <ac:spMk id="80" creationId="{0EFC8C6F-040F-481A-B5D6-381D7E4DA898}"/>
          </ac:spMkLst>
        </pc:spChg>
        <pc:spChg chg="add mod">
          <ac:chgData name="Thornton, Michele" userId="d6c75b6e-c1bf-4b09-b7f2-d643d2e00a41" providerId="ADAL" clId="{6E4047FD-D15E-45BB-AD3D-5EB7E71B5899}" dt="2023-01-23T03:25:30.864" v="2235" actId="1076"/>
          <ac:spMkLst>
            <pc:docMk/>
            <pc:sldMk cId="1628120839" sldId="256"/>
            <ac:spMk id="82" creationId="{3386D9D8-A738-5B27-D9E9-B250E19222AA}"/>
          </ac:spMkLst>
        </pc:spChg>
        <pc:spChg chg="add mod">
          <ac:chgData name="Thornton, Michele" userId="d6c75b6e-c1bf-4b09-b7f2-d643d2e00a41" providerId="ADAL" clId="{6E4047FD-D15E-45BB-AD3D-5EB7E71B5899}" dt="2023-01-19T03:19:14.192" v="1813" actId="164"/>
          <ac:spMkLst>
            <pc:docMk/>
            <pc:sldMk cId="1628120839" sldId="256"/>
            <ac:spMk id="86" creationId="{AEE8796D-BD97-E923-68E5-92987F80D877}"/>
          </ac:spMkLst>
        </pc:spChg>
        <pc:spChg chg="add mod">
          <ac:chgData name="Thornton, Michele" userId="d6c75b6e-c1bf-4b09-b7f2-d643d2e00a41" providerId="ADAL" clId="{6E4047FD-D15E-45BB-AD3D-5EB7E71B5899}" dt="2023-01-19T03:23:37.328" v="1829" actId="1076"/>
          <ac:spMkLst>
            <pc:docMk/>
            <pc:sldMk cId="1628120839" sldId="256"/>
            <ac:spMk id="91" creationId="{143B4351-24A1-4997-3614-663BAE5DA8B7}"/>
          </ac:spMkLst>
        </pc:spChg>
        <pc:spChg chg="add mod">
          <ac:chgData name="Thornton, Michele" userId="d6c75b6e-c1bf-4b09-b7f2-d643d2e00a41" providerId="ADAL" clId="{6E4047FD-D15E-45BB-AD3D-5EB7E71B5899}" dt="2023-01-19T03:38:30.119" v="1910" actId="1076"/>
          <ac:spMkLst>
            <pc:docMk/>
            <pc:sldMk cId="1628120839" sldId="256"/>
            <ac:spMk id="95" creationId="{B79AF445-8DBD-52B1-6311-9864289D8C15}"/>
          </ac:spMkLst>
        </pc:spChg>
        <pc:spChg chg="add mod">
          <ac:chgData name="Thornton, Michele" userId="d6c75b6e-c1bf-4b09-b7f2-d643d2e00a41" providerId="ADAL" clId="{6E4047FD-D15E-45BB-AD3D-5EB7E71B5899}" dt="2023-01-23T03:21:16.058" v="2170" actId="122"/>
          <ac:spMkLst>
            <pc:docMk/>
            <pc:sldMk cId="1628120839" sldId="256"/>
            <ac:spMk id="96" creationId="{944B4499-2DE2-54BE-1510-889008520037}"/>
          </ac:spMkLst>
        </pc:spChg>
        <pc:spChg chg="del mod">
          <ac:chgData name="Thornton, Michele" userId="d6c75b6e-c1bf-4b09-b7f2-d643d2e00a41" providerId="ADAL" clId="{6E4047FD-D15E-45BB-AD3D-5EB7E71B5899}" dt="2023-01-19T02:16:02.398" v="1109" actId="478"/>
          <ac:spMkLst>
            <pc:docMk/>
            <pc:sldMk cId="1628120839" sldId="256"/>
            <ac:spMk id="110" creationId="{E150D777-523E-48DA-AA68-9A7BEF2F2517}"/>
          </ac:spMkLst>
        </pc:spChg>
        <pc:spChg chg="del">
          <ac:chgData name="Thornton, Michele" userId="d6c75b6e-c1bf-4b09-b7f2-d643d2e00a41" providerId="ADAL" clId="{6E4047FD-D15E-45BB-AD3D-5EB7E71B5899}" dt="2023-01-19T02:18:49.295" v="1130" actId="478"/>
          <ac:spMkLst>
            <pc:docMk/>
            <pc:sldMk cId="1628120839" sldId="256"/>
            <ac:spMk id="1036" creationId="{A70047C2-D537-426D-9F14-F0588758598D}"/>
          </ac:spMkLst>
        </pc:spChg>
        <pc:grpChg chg="add mod ord">
          <ac:chgData name="Thornton, Michele" userId="d6c75b6e-c1bf-4b09-b7f2-d643d2e00a41" providerId="ADAL" clId="{6E4047FD-D15E-45BB-AD3D-5EB7E71B5899}" dt="2023-01-19T03:29:47.175" v="1877" actId="1076"/>
          <ac:grpSpMkLst>
            <pc:docMk/>
            <pc:sldMk cId="1628120839" sldId="256"/>
            <ac:grpSpMk id="8" creationId="{4FF87EAD-F2A2-F964-4E0E-8C5F4F0F52F4}"/>
          </ac:grpSpMkLst>
        </pc:grpChg>
        <pc:grpChg chg="mod">
          <ac:chgData name="Thornton, Michele" userId="d6c75b6e-c1bf-4b09-b7f2-d643d2e00a41" providerId="ADAL" clId="{6E4047FD-D15E-45BB-AD3D-5EB7E71B5899}" dt="2023-01-19T01:55:56.268" v="619"/>
          <ac:grpSpMkLst>
            <pc:docMk/>
            <pc:sldMk cId="1628120839" sldId="256"/>
            <ac:grpSpMk id="12" creationId="{5237082A-49CC-53C6-D42E-FE1DC4C45864}"/>
          </ac:grpSpMkLst>
        </pc:grpChg>
        <pc:grpChg chg="mod">
          <ac:chgData name="Thornton, Michele" userId="d6c75b6e-c1bf-4b09-b7f2-d643d2e00a41" providerId="ADAL" clId="{6E4047FD-D15E-45BB-AD3D-5EB7E71B5899}" dt="2023-01-23T03:26:25.930" v="2240" actId="1036"/>
          <ac:grpSpMkLst>
            <pc:docMk/>
            <pc:sldMk cId="1628120839" sldId="256"/>
            <ac:grpSpMk id="67" creationId="{10312046-CBD0-C54D-6D6B-4CD2294CBCA8}"/>
          </ac:grpSpMkLst>
        </pc:grpChg>
        <pc:grpChg chg="add del mod">
          <ac:chgData name="Thornton, Michele" userId="d6c75b6e-c1bf-4b09-b7f2-d643d2e00a41" providerId="ADAL" clId="{6E4047FD-D15E-45BB-AD3D-5EB7E71B5899}" dt="2023-01-19T03:19:53.613" v="1818" actId="478"/>
          <ac:grpSpMkLst>
            <pc:docMk/>
            <pc:sldMk cId="1628120839" sldId="256"/>
            <ac:grpSpMk id="87" creationId="{81FEBE0B-D329-1C1B-7F94-2E24ECA7F90A}"/>
          </ac:grpSpMkLst>
        </pc:grpChg>
        <pc:graphicFrameChg chg="del">
          <ac:chgData name="Thornton, Michele" userId="d6c75b6e-c1bf-4b09-b7f2-d643d2e00a41" providerId="ADAL" clId="{6E4047FD-D15E-45BB-AD3D-5EB7E71B5899}" dt="2023-01-18T22:00:24.588" v="161" actId="478"/>
          <ac:graphicFrameMkLst>
            <pc:docMk/>
            <pc:sldMk cId="1628120839" sldId="256"/>
            <ac:graphicFrameMk id="50" creationId="{60A2493E-5988-4690-ADBA-E26DA9BD7478}"/>
          </ac:graphicFrameMkLst>
        </pc:graphicFrameChg>
        <pc:graphicFrameChg chg="add del mod">
          <ac:chgData name="Thornton, Michele" userId="d6c75b6e-c1bf-4b09-b7f2-d643d2e00a41" providerId="ADAL" clId="{6E4047FD-D15E-45BB-AD3D-5EB7E71B5899}" dt="2023-01-19T03:10:59.836" v="1777"/>
          <ac:graphicFrameMkLst>
            <pc:docMk/>
            <pc:sldMk cId="1628120839" sldId="256"/>
            <ac:graphicFrameMk id="62" creationId="{33B31728-EC98-B714-1422-1D1F2F6F0A38}"/>
          </ac:graphicFrameMkLst>
        </pc:graphicFrameChg>
        <pc:graphicFrameChg chg="add del mod">
          <ac:chgData name="Thornton, Michele" userId="d6c75b6e-c1bf-4b09-b7f2-d643d2e00a41" providerId="ADAL" clId="{6E4047FD-D15E-45BB-AD3D-5EB7E71B5899}" dt="2023-01-19T03:13:00.552" v="1782" actId="18245"/>
          <ac:graphicFrameMkLst>
            <pc:docMk/>
            <pc:sldMk cId="1628120839" sldId="256"/>
            <ac:graphicFrameMk id="63" creationId="{E6A4831A-C93A-F724-EDCA-E069E7F6767E}"/>
          </ac:graphicFrameMkLst>
        </pc:graphicFrameChg>
        <pc:picChg chg="add mod">
          <ac:chgData name="Thornton, Michele" userId="d6c75b6e-c1bf-4b09-b7f2-d643d2e00a41" providerId="ADAL" clId="{6E4047FD-D15E-45BB-AD3D-5EB7E71B5899}" dt="2023-01-19T02:01:15.717" v="629" actId="1038"/>
          <ac:picMkLst>
            <pc:docMk/>
            <pc:sldMk cId="1628120839" sldId="256"/>
            <ac:picMk id="4" creationId="{4B431D29-3067-8E55-5A8D-91F7158E5291}"/>
          </ac:picMkLst>
        </pc:picChg>
        <pc:picChg chg="del">
          <ac:chgData name="Thornton, Michele" userId="d6c75b6e-c1bf-4b09-b7f2-d643d2e00a41" providerId="ADAL" clId="{6E4047FD-D15E-45BB-AD3D-5EB7E71B5899}" dt="2023-01-19T01:38:43.021" v="162" actId="478"/>
          <ac:picMkLst>
            <pc:docMk/>
            <pc:sldMk cId="1628120839" sldId="256"/>
            <ac:picMk id="7" creationId="{2D66C156-7D90-41B0-A0B0-A9B58C5BD007}"/>
          </ac:picMkLst>
        </pc:picChg>
        <pc:picChg chg="mod">
          <ac:chgData name="Thornton, Michele" userId="d6c75b6e-c1bf-4b09-b7f2-d643d2e00a41" providerId="ADAL" clId="{6E4047FD-D15E-45BB-AD3D-5EB7E71B5899}" dt="2023-01-19T01:55:56.268" v="619"/>
          <ac:picMkLst>
            <pc:docMk/>
            <pc:sldMk cId="1628120839" sldId="256"/>
            <ac:picMk id="10" creationId="{E2035E6C-B6EB-A5A1-2E1B-93EEE42D44DF}"/>
          </ac:picMkLst>
        </pc:picChg>
        <pc:picChg chg="del">
          <ac:chgData name="Thornton, Michele" userId="d6c75b6e-c1bf-4b09-b7f2-d643d2e00a41" providerId="ADAL" clId="{6E4047FD-D15E-45BB-AD3D-5EB7E71B5899}" dt="2023-01-19T02:16:05.025" v="1113" actId="478"/>
          <ac:picMkLst>
            <pc:docMk/>
            <pc:sldMk cId="1628120839" sldId="256"/>
            <ac:picMk id="11" creationId="{DC466BCF-4938-459B-8D40-E12E517E38C0}"/>
          </ac:picMkLst>
        </pc:picChg>
        <pc:picChg chg="mod">
          <ac:chgData name="Thornton, Michele" userId="d6c75b6e-c1bf-4b09-b7f2-d643d2e00a41" providerId="ADAL" clId="{6E4047FD-D15E-45BB-AD3D-5EB7E71B5899}" dt="2023-01-19T03:41:00.784" v="1914" actId="1036"/>
          <ac:picMkLst>
            <pc:docMk/>
            <pc:sldMk cId="1628120839" sldId="256"/>
            <ac:picMk id="13" creationId="{9A67623A-66B2-314D-B175-B137CB8E6472}"/>
          </ac:picMkLst>
        </pc:picChg>
        <pc:picChg chg="del">
          <ac:chgData name="Thornton, Michele" userId="d6c75b6e-c1bf-4b09-b7f2-d643d2e00a41" providerId="ADAL" clId="{6E4047FD-D15E-45BB-AD3D-5EB7E71B5899}" dt="2023-01-19T01:47:37.507" v="312" actId="478"/>
          <ac:picMkLst>
            <pc:docMk/>
            <pc:sldMk cId="1628120839" sldId="256"/>
            <ac:picMk id="16" creationId="{F9321DCC-2BC1-4BC4-8AE1-ECF0795C2D97}"/>
          </ac:picMkLst>
        </pc:picChg>
        <pc:picChg chg="del">
          <ac:chgData name="Thornton, Michele" userId="d6c75b6e-c1bf-4b09-b7f2-d643d2e00a41" providerId="ADAL" clId="{6E4047FD-D15E-45BB-AD3D-5EB7E71B5899}" dt="2023-01-19T02:16:04.362" v="1112" actId="478"/>
          <ac:picMkLst>
            <pc:docMk/>
            <pc:sldMk cId="1628120839" sldId="256"/>
            <ac:picMk id="18" creationId="{AB9DCF28-59B9-4375-9379-0302217694F8}"/>
          </ac:picMkLst>
        </pc:picChg>
        <pc:picChg chg="mod">
          <ac:chgData name="Thornton, Michele" userId="d6c75b6e-c1bf-4b09-b7f2-d643d2e00a41" providerId="ADAL" clId="{6E4047FD-D15E-45BB-AD3D-5EB7E71B5899}" dt="2023-01-19T01:55:56.268" v="619"/>
          <ac:picMkLst>
            <pc:docMk/>
            <pc:sldMk cId="1628120839" sldId="256"/>
            <ac:picMk id="19" creationId="{60311F14-F5ED-F544-9E0F-2A3A2D1D7E4B}"/>
          </ac:picMkLst>
        </pc:picChg>
        <pc:picChg chg="mod">
          <ac:chgData name="Thornton, Michele" userId="d6c75b6e-c1bf-4b09-b7f2-d643d2e00a41" providerId="ADAL" clId="{6E4047FD-D15E-45BB-AD3D-5EB7E71B5899}" dt="2023-01-19T01:55:56.268" v="619"/>
          <ac:picMkLst>
            <pc:docMk/>
            <pc:sldMk cId="1628120839" sldId="256"/>
            <ac:picMk id="20" creationId="{EEEBC14B-D0C8-7611-1862-8BF4865290FF}"/>
          </ac:picMkLst>
        </pc:picChg>
        <pc:picChg chg="mod">
          <ac:chgData name="Thornton, Michele" userId="d6c75b6e-c1bf-4b09-b7f2-d643d2e00a41" providerId="ADAL" clId="{6E4047FD-D15E-45BB-AD3D-5EB7E71B5899}" dt="2023-01-19T01:55:56.268" v="619"/>
          <ac:picMkLst>
            <pc:docMk/>
            <pc:sldMk cId="1628120839" sldId="256"/>
            <ac:picMk id="21" creationId="{4443F9FB-599C-753C-F4E0-76CF24CA8B77}"/>
          </ac:picMkLst>
        </pc:picChg>
        <pc:picChg chg="del">
          <ac:chgData name="Thornton, Michele" userId="d6c75b6e-c1bf-4b09-b7f2-d643d2e00a41" providerId="ADAL" clId="{6E4047FD-D15E-45BB-AD3D-5EB7E71B5899}" dt="2023-01-19T02:16:03.893" v="1111" actId="478"/>
          <ac:picMkLst>
            <pc:docMk/>
            <pc:sldMk cId="1628120839" sldId="256"/>
            <ac:picMk id="22" creationId="{EF6FB907-56CB-452A-9657-8E5B6AB6A9F4}"/>
          </ac:picMkLst>
        </pc:picChg>
        <pc:picChg chg="mod">
          <ac:chgData name="Thornton, Michele" userId="d6c75b6e-c1bf-4b09-b7f2-d643d2e00a41" providerId="ADAL" clId="{6E4047FD-D15E-45BB-AD3D-5EB7E71B5899}" dt="2023-01-19T01:55:56.268" v="619"/>
          <ac:picMkLst>
            <pc:docMk/>
            <pc:sldMk cId="1628120839" sldId="256"/>
            <ac:picMk id="23" creationId="{A1BAD75F-E4CC-7D4B-F2D9-831843A4C98C}"/>
          </ac:picMkLst>
        </pc:picChg>
        <pc:picChg chg="del">
          <ac:chgData name="Thornton, Michele" userId="d6c75b6e-c1bf-4b09-b7f2-d643d2e00a41" providerId="ADAL" clId="{6E4047FD-D15E-45BB-AD3D-5EB7E71B5899}" dt="2023-01-19T01:47:37.507" v="312" actId="478"/>
          <ac:picMkLst>
            <pc:docMk/>
            <pc:sldMk cId="1628120839" sldId="256"/>
            <ac:picMk id="24" creationId="{36653630-9697-46D4-BA9E-E9F701F1D867}"/>
          </ac:picMkLst>
        </pc:picChg>
        <pc:picChg chg="mod">
          <ac:chgData name="Thornton, Michele" userId="d6c75b6e-c1bf-4b09-b7f2-d643d2e00a41" providerId="ADAL" clId="{6E4047FD-D15E-45BB-AD3D-5EB7E71B5899}" dt="2023-01-19T01:55:56.268" v="619"/>
          <ac:picMkLst>
            <pc:docMk/>
            <pc:sldMk cId="1628120839" sldId="256"/>
            <ac:picMk id="25" creationId="{2354037E-EF26-EECC-58AA-EDE9801FADB4}"/>
          </ac:picMkLst>
        </pc:picChg>
        <pc:picChg chg="del">
          <ac:chgData name="Thornton, Michele" userId="d6c75b6e-c1bf-4b09-b7f2-d643d2e00a41" providerId="ADAL" clId="{6E4047FD-D15E-45BB-AD3D-5EB7E71B5899}" dt="2023-01-19T02:18:49.295" v="1130" actId="478"/>
          <ac:picMkLst>
            <pc:docMk/>
            <pc:sldMk cId="1628120839" sldId="256"/>
            <ac:picMk id="26" creationId="{86C51024-98D8-43A5-90AF-C8A7A76590CC}"/>
          </ac:picMkLst>
        </pc:picChg>
        <pc:picChg chg="del">
          <ac:chgData name="Thornton, Michele" userId="d6c75b6e-c1bf-4b09-b7f2-d643d2e00a41" providerId="ADAL" clId="{6E4047FD-D15E-45BB-AD3D-5EB7E71B5899}" dt="2023-01-19T02:18:49.295" v="1130" actId="478"/>
          <ac:picMkLst>
            <pc:docMk/>
            <pc:sldMk cId="1628120839" sldId="256"/>
            <ac:picMk id="29" creationId="{3D1F31B9-E036-45AC-ADF4-E84923ADEB01}"/>
          </ac:picMkLst>
        </pc:picChg>
        <pc:picChg chg="del">
          <ac:chgData name="Thornton, Michele" userId="d6c75b6e-c1bf-4b09-b7f2-d643d2e00a41" providerId="ADAL" clId="{6E4047FD-D15E-45BB-AD3D-5EB7E71B5899}" dt="2023-01-19T02:18:49.295" v="1130" actId="478"/>
          <ac:picMkLst>
            <pc:docMk/>
            <pc:sldMk cId="1628120839" sldId="256"/>
            <ac:picMk id="32" creationId="{8865A9E5-5630-4A97-89CE-F633F23EFCD9}"/>
          </ac:picMkLst>
        </pc:picChg>
        <pc:picChg chg="add mod">
          <ac:chgData name="Thornton, Michele" userId="d6c75b6e-c1bf-4b09-b7f2-d643d2e00a41" providerId="ADAL" clId="{6E4047FD-D15E-45BB-AD3D-5EB7E71B5899}" dt="2023-01-19T02:12:21.056" v="952" actId="1076"/>
          <ac:picMkLst>
            <pc:docMk/>
            <pc:sldMk cId="1628120839" sldId="256"/>
            <ac:picMk id="33" creationId="{FA7A5F5B-0E62-8163-B6A4-89D281B5838C}"/>
          </ac:picMkLst>
        </pc:picChg>
        <pc:picChg chg="del">
          <ac:chgData name="Thornton, Michele" userId="d6c75b6e-c1bf-4b09-b7f2-d643d2e00a41" providerId="ADAL" clId="{6E4047FD-D15E-45BB-AD3D-5EB7E71B5899}" dt="2023-01-19T02:01:32.815" v="630" actId="478"/>
          <ac:picMkLst>
            <pc:docMk/>
            <pc:sldMk cId="1628120839" sldId="256"/>
            <ac:picMk id="34" creationId="{3BE8727F-02AB-4B0B-9473-44B765F8C1A0}"/>
          </ac:picMkLst>
        </pc:picChg>
        <pc:picChg chg="add mod">
          <ac:chgData name="Thornton, Michele" userId="d6c75b6e-c1bf-4b09-b7f2-d643d2e00a41" providerId="ADAL" clId="{6E4047FD-D15E-45BB-AD3D-5EB7E71B5899}" dt="2023-01-19T02:07:32.068" v="847" actId="1038"/>
          <ac:picMkLst>
            <pc:docMk/>
            <pc:sldMk cId="1628120839" sldId="256"/>
            <ac:picMk id="35" creationId="{98D0FF48-1828-E913-0790-A8A72805A51D}"/>
          </ac:picMkLst>
        </pc:picChg>
        <pc:picChg chg="del">
          <ac:chgData name="Thornton, Michele" userId="d6c75b6e-c1bf-4b09-b7f2-d643d2e00a41" providerId="ADAL" clId="{6E4047FD-D15E-45BB-AD3D-5EB7E71B5899}" dt="2023-01-19T02:01:32.815" v="630" actId="478"/>
          <ac:picMkLst>
            <pc:docMk/>
            <pc:sldMk cId="1628120839" sldId="256"/>
            <ac:picMk id="42" creationId="{43377E9B-8511-4687-9AF8-152B4F88CC59}"/>
          </ac:picMkLst>
        </pc:picChg>
        <pc:picChg chg="add del mod">
          <ac:chgData name="Thornton, Michele" userId="d6c75b6e-c1bf-4b09-b7f2-d643d2e00a41" providerId="ADAL" clId="{6E4047FD-D15E-45BB-AD3D-5EB7E71B5899}" dt="2023-01-19T03:38:01.870" v="1907" actId="478"/>
          <ac:picMkLst>
            <pc:docMk/>
            <pc:sldMk cId="1628120839" sldId="256"/>
            <ac:picMk id="43" creationId="{F67876F8-AA80-E703-C921-D51F32B77BFC}"/>
          </ac:picMkLst>
        </pc:picChg>
        <pc:picChg chg="add mod">
          <ac:chgData name="Thornton, Michele" userId="d6c75b6e-c1bf-4b09-b7f2-d643d2e00a41" providerId="ADAL" clId="{6E4047FD-D15E-45BB-AD3D-5EB7E71B5899}" dt="2023-01-19T03:02:39.993" v="1583" actId="1035"/>
          <ac:picMkLst>
            <pc:docMk/>
            <pc:sldMk cId="1628120839" sldId="256"/>
            <ac:picMk id="44" creationId="{414C4BCF-5CC2-877C-70DF-4076767348BB}"/>
          </ac:picMkLst>
        </pc:picChg>
        <pc:picChg chg="del">
          <ac:chgData name="Thornton, Michele" userId="d6c75b6e-c1bf-4b09-b7f2-d643d2e00a41" providerId="ADAL" clId="{6E4047FD-D15E-45BB-AD3D-5EB7E71B5899}" dt="2023-01-19T02:18:49.295" v="1130" actId="478"/>
          <ac:picMkLst>
            <pc:docMk/>
            <pc:sldMk cId="1628120839" sldId="256"/>
            <ac:picMk id="45" creationId="{EC9EFBA5-40CE-4027-88F8-C20AFB012E4F}"/>
          </ac:picMkLst>
        </pc:picChg>
        <pc:picChg chg="add mod">
          <ac:chgData name="Thornton, Michele" userId="d6c75b6e-c1bf-4b09-b7f2-d643d2e00a41" providerId="ADAL" clId="{6E4047FD-D15E-45BB-AD3D-5EB7E71B5899}" dt="2023-01-19T03:02:53.138" v="1601" actId="1035"/>
          <ac:picMkLst>
            <pc:docMk/>
            <pc:sldMk cId="1628120839" sldId="256"/>
            <ac:picMk id="46" creationId="{923FC166-C571-E03E-7E42-42C3FBB9FB83}"/>
          </ac:picMkLst>
        </pc:picChg>
        <pc:picChg chg="add mod">
          <ac:chgData name="Thornton, Michele" userId="d6c75b6e-c1bf-4b09-b7f2-d643d2e00a41" providerId="ADAL" clId="{6E4047FD-D15E-45BB-AD3D-5EB7E71B5899}" dt="2023-01-19T03:02:53.138" v="1601" actId="1035"/>
          <ac:picMkLst>
            <pc:docMk/>
            <pc:sldMk cId="1628120839" sldId="256"/>
            <ac:picMk id="49" creationId="{F3286A95-F2C1-11A7-7933-892E11166ADF}"/>
          </ac:picMkLst>
        </pc:picChg>
        <pc:picChg chg="add mod">
          <ac:chgData name="Thornton, Michele" userId="d6c75b6e-c1bf-4b09-b7f2-d643d2e00a41" providerId="ADAL" clId="{6E4047FD-D15E-45BB-AD3D-5EB7E71B5899}" dt="2023-01-19T03:02:53.138" v="1601" actId="1035"/>
          <ac:picMkLst>
            <pc:docMk/>
            <pc:sldMk cId="1628120839" sldId="256"/>
            <ac:picMk id="50" creationId="{2F16E838-3AAF-FC82-B040-7AFCB3050A14}"/>
          </ac:picMkLst>
        </pc:picChg>
        <pc:picChg chg="del">
          <ac:chgData name="Thornton, Michele" userId="d6c75b6e-c1bf-4b09-b7f2-d643d2e00a41" providerId="ADAL" clId="{6E4047FD-D15E-45BB-AD3D-5EB7E71B5899}" dt="2023-01-19T02:01:32.815" v="630" actId="478"/>
          <ac:picMkLst>
            <pc:docMk/>
            <pc:sldMk cId="1628120839" sldId="256"/>
            <ac:picMk id="51" creationId="{7F99BE1D-50EC-4539-886E-B4C14660E4D0}"/>
          </ac:picMkLst>
        </pc:picChg>
        <pc:picChg chg="add mod">
          <ac:chgData name="Thornton, Michele" userId="d6c75b6e-c1bf-4b09-b7f2-d643d2e00a41" providerId="ADAL" clId="{6E4047FD-D15E-45BB-AD3D-5EB7E71B5899}" dt="2023-01-19T03:02:53.138" v="1601" actId="1035"/>
          <ac:picMkLst>
            <pc:docMk/>
            <pc:sldMk cId="1628120839" sldId="256"/>
            <ac:picMk id="52" creationId="{FA924785-F04E-3DD4-B2B3-468D8CFB7437}"/>
          </ac:picMkLst>
        </pc:picChg>
        <pc:picChg chg="add del mod">
          <ac:chgData name="Thornton, Michele" userId="d6c75b6e-c1bf-4b09-b7f2-d643d2e00a41" providerId="ADAL" clId="{6E4047FD-D15E-45BB-AD3D-5EB7E71B5899}" dt="2023-01-19T03:36:09.746" v="1892" actId="478"/>
          <ac:picMkLst>
            <pc:docMk/>
            <pc:sldMk cId="1628120839" sldId="256"/>
            <ac:picMk id="57" creationId="{AC2BD5A8-7037-6A02-AEE0-E4488BB13D62}"/>
          </ac:picMkLst>
        </pc:picChg>
        <pc:picChg chg="del">
          <ac:chgData name="Thornton, Michele" userId="d6c75b6e-c1bf-4b09-b7f2-d643d2e00a41" providerId="ADAL" clId="{6E4047FD-D15E-45BB-AD3D-5EB7E71B5899}" dt="2023-01-19T02:01:32.815" v="630" actId="478"/>
          <ac:picMkLst>
            <pc:docMk/>
            <pc:sldMk cId="1628120839" sldId="256"/>
            <ac:picMk id="77" creationId="{16641A3A-9777-4C0F-9872-B7819A54134B}"/>
          </ac:picMkLst>
        </pc:picChg>
        <pc:picChg chg="mod">
          <ac:chgData name="Thornton, Michele" userId="d6c75b6e-c1bf-4b09-b7f2-d643d2e00a41" providerId="ADAL" clId="{6E4047FD-D15E-45BB-AD3D-5EB7E71B5899}" dt="2023-01-23T03:35:17.163" v="2320" actId="14100"/>
          <ac:picMkLst>
            <pc:docMk/>
            <pc:sldMk cId="1628120839" sldId="256"/>
            <ac:picMk id="79" creationId="{12517714-C196-4EA7-9C37-EAE23D912B5A}"/>
          </ac:picMkLst>
        </pc:picChg>
        <pc:picChg chg="add mod">
          <ac:chgData name="Thornton, Michele" userId="d6c75b6e-c1bf-4b09-b7f2-d643d2e00a41" providerId="ADAL" clId="{6E4047FD-D15E-45BB-AD3D-5EB7E71B5899}" dt="2023-01-23T03:25:40.079" v="2236" actId="1076"/>
          <ac:picMkLst>
            <pc:docMk/>
            <pc:sldMk cId="1628120839" sldId="256"/>
            <ac:picMk id="81" creationId="{CC66BC38-563C-63B9-0FFF-DA644C07939A}"/>
          </ac:picMkLst>
        </pc:picChg>
        <pc:picChg chg="add mod">
          <ac:chgData name="Thornton, Michele" userId="d6c75b6e-c1bf-4b09-b7f2-d643d2e00a41" providerId="ADAL" clId="{6E4047FD-D15E-45BB-AD3D-5EB7E71B5899}" dt="2023-01-23T03:24:47.963" v="2230" actId="1076"/>
          <ac:picMkLst>
            <pc:docMk/>
            <pc:sldMk cId="1628120839" sldId="256"/>
            <ac:picMk id="83" creationId="{46E05155-1482-91F0-08F4-8A9CEAF7DAA1}"/>
          </ac:picMkLst>
        </pc:picChg>
        <pc:picChg chg="del">
          <ac:chgData name="Thornton, Michele" userId="d6c75b6e-c1bf-4b09-b7f2-d643d2e00a41" providerId="ADAL" clId="{6E4047FD-D15E-45BB-AD3D-5EB7E71B5899}" dt="2023-01-19T02:15:57.827" v="1107" actId="478"/>
          <ac:picMkLst>
            <pc:docMk/>
            <pc:sldMk cId="1628120839" sldId="256"/>
            <ac:picMk id="84" creationId="{0A72D2A6-59C8-411B-BDFA-C16704C84013}"/>
          </ac:picMkLst>
        </pc:picChg>
        <pc:picChg chg="add mod">
          <ac:chgData name="Thornton, Michele" userId="d6c75b6e-c1bf-4b09-b7f2-d643d2e00a41" providerId="ADAL" clId="{6E4047FD-D15E-45BB-AD3D-5EB7E71B5899}" dt="2023-01-19T03:19:14.192" v="1813" actId="164"/>
          <ac:picMkLst>
            <pc:docMk/>
            <pc:sldMk cId="1628120839" sldId="256"/>
            <ac:picMk id="85" creationId="{48841307-F6E1-89E5-727F-9B93E5EC7B6B}"/>
          </ac:picMkLst>
        </pc:picChg>
        <pc:picChg chg="del">
          <ac:chgData name="Thornton, Michele" userId="d6c75b6e-c1bf-4b09-b7f2-d643d2e00a41" providerId="ADAL" clId="{6E4047FD-D15E-45BB-AD3D-5EB7E71B5899}" dt="2023-01-18T21:38:24.162" v="141" actId="478"/>
          <ac:picMkLst>
            <pc:docMk/>
            <pc:sldMk cId="1628120839" sldId="256"/>
            <ac:picMk id="87" creationId="{76EBCD31-F59C-4E05-9197-A5A9093CBB18}"/>
          </ac:picMkLst>
        </pc:picChg>
        <pc:picChg chg="add mod">
          <ac:chgData name="Thornton, Michele" userId="d6c75b6e-c1bf-4b09-b7f2-d643d2e00a41" providerId="ADAL" clId="{6E4047FD-D15E-45BB-AD3D-5EB7E71B5899}" dt="2023-01-19T03:38:43.668" v="1911" actId="1076"/>
          <ac:picMkLst>
            <pc:docMk/>
            <pc:sldMk cId="1628120839" sldId="256"/>
            <ac:picMk id="88" creationId="{1ABA03C9-9B26-6D1D-5CE7-50D47969142A}"/>
          </ac:picMkLst>
        </pc:picChg>
        <pc:picChg chg="add mod">
          <ac:chgData name="Thornton, Michele" userId="d6c75b6e-c1bf-4b09-b7f2-d643d2e00a41" providerId="ADAL" clId="{6E4047FD-D15E-45BB-AD3D-5EB7E71B5899}" dt="2023-01-19T03:38:47.185" v="1912" actId="1076"/>
          <ac:picMkLst>
            <pc:docMk/>
            <pc:sldMk cId="1628120839" sldId="256"/>
            <ac:picMk id="89" creationId="{1E146507-F5B1-4562-AE47-82DB6B6C670F}"/>
          </ac:picMkLst>
        </pc:picChg>
        <pc:picChg chg="del">
          <ac:chgData name="Thornton, Michele" userId="d6c75b6e-c1bf-4b09-b7f2-d643d2e00a41" providerId="ADAL" clId="{6E4047FD-D15E-45BB-AD3D-5EB7E71B5899}" dt="2023-01-19T02:18:49.295" v="1130" actId="478"/>
          <ac:picMkLst>
            <pc:docMk/>
            <pc:sldMk cId="1628120839" sldId="256"/>
            <ac:picMk id="90" creationId="{282A4335-25FD-414D-BAF4-476AFCFCD361}"/>
          </ac:picMkLst>
        </pc:picChg>
        <pc:picChg chg="del">
          <ac:chgData name="Thornton, Michele" userId="d6c75b6e-c1bf-4b09-b7f2-d643d2e00a41" providerId="ADAL" clId="{6E4047FD-D15E-45BB-AD3D-5EB7E71B5899}" dt="2023-01-19T01:47:37.507" v="312" actId="478"/>
          <ac:picMkLst>
            <pc:docMk/>
            <pc:sldMk cId="1628120839" sldId="256"/>
            <ac:picMk id="92" creationId="{5812ACBD-44A1-4987-B07E-09DDC227988C}"/>
          </ac:picMkLst>
        </pc:picChg>
        <pc:picChg chg="add mod">
          <ac:chgData name="Thornton, Michele" userId="d6c75b6e-c1bf-4b09-b7f2-d643d2e00a41" providerId="ADAL" clId="{6E4047FD-D15E-45BB-AD3D-5EB7E71B5899}" dt="2023-01-19T03:38:30.119" v="1910" actId="1076"/>
          <ac:picMkLst>
            <pc:docMk/>
            <pc:sldMk cId="1628120839" sldId="256"/>
            <ac:picMk id="94" creationId="{56A4EB2C-697B-7684-8B29-BB9D339CDBC7}"/>
          </ac:picMkLst>
        </pc:picChg>
        <pc:picChg chg="del">
          <ac:chgData name="Thornton, Michele" userId="d6c75b6e-c1bf-4b09-b7f2-d643d2e00a41" providerId="ADAL" clId="{6E4047FD-D15E-45BB-AD3D-5EB7E71B5899}" dt="2023-01-19T01:47:37.507" v="312" actId="478"/>
          <ac:picMkLst>
            <pc:docMk/>
            <pc:sldMk cId="1628120839" sldId="256"/>
            <ac:picMk id="1028" creationId="{98E8658E-6602-4515-9EB9-B93E4202A91D}"/>
          </ac:picMkLst>
        </pc:picChg>
        <pc:picChg chg="del">
          <ac:chgData name="Thornton, Michele" userId="d6c75b6e-c1bf-4b09-b7f2-d643d2e00a41" providerId="ADAL" clId="{6E4047FD-D15E-45BB-AD3D-5EB7E71B5899}" dt="2023-01-19T02:16:03.014" v="1110" actId="478"/>
          <ac:picMkLst>
            <pc:docMk/>
            <pc:sldMk cId="1628120839" sldId="256"/>
            <ac:picMk id="1033" creationId="{DBFDFDD9-16D2-4FB4-8469-DF0C957057DB}"/>
          </ac:picMkLst>
        </pc:picChg>
        <pc:picChg chg="del">
          <ac:chgData name="Thornton, Michele" userId="d6c75b6e-c1bf-4b09-b7f2-d643d2e00a41" providerId="ADAL" clId="{6E4047FD-D15E-45BB-AD3D-5EB7E71B5899}" dt="2023-01-19T02:18:49.295" v="1130" actId="478"/>
          <ac:picMkLst>
            <pc:docMk/>
            <pc:sldMk cId="1628120839" sldId="256"/>
            <ac:picMk id="1035" creationId="{47A4C0F9-9958-49E8-A749-EBA6941ACE3D}"/>
          </ac:picMkLst>
        </pc:picChg>
        <pc:cxnChg chg="del mod ord">
          <ac:chgData name="Thornton, Michele" userId="d6c75b6e-c1bf-4b09-b7f2-d643d2e00a41" providerId="ADAL" clId="{6E4047FD-D15E-45BB-AD3D-5EB7E71B5899}" dt="2023-01-19T03:38:09.403" v="1909" actId="478"/>
          <ac:cxnSpMkLst>
            <pc:docMk/>
            <pc:sldMk cId="1628120839" sldId="256"/>
            <ac:cxnSpMk id="39" creationId="{745F0D62-4BCD-AD44-A5AE-4FC58BC1622A}"/>
          </ac:cxnSpMkLst>
        </pc:cxnChg>
        <pc:cxnChg chg="mod">
          <ac:chgData name="Thornton, Michele" userId="d6c75b6e-c1bf-4b09-b7f2-d643d2e00a41" providerId="ADAL" clId="{6E4047FD-D15E-45BB-AD3D-5EB7E71B5899}" dt="2023-01-19T02:38:30.131" v="1372" actId="1038"/>
          <ac:cxnSpMkLst>
            <pc:docMk/>
            <pc:sldMk cId="1628120839" sldId="256"/>
            <ac:cxnSpMk id="69" creationId="{C2D26E3A-918E-47DC-9699-D0129789F24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28843970-F3E1-C447-A194-5C5FF7A5576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74813" y="1162050"/>
            <a:ext cx="36607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2" tIns="46582" rIns="93162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4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4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C04FCFED-77DD-4445-ABA4-FC7F8DFC0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FCFED-77DD-4445-ABA4-FC7F8DFC0C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3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5387342"/>
            <a:ext cx="32644080" cy="1146048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7289782"/>
            <a:ext cx="28803600" cy="7947658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0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483437" y="1752600"/>
            <a:ext cx="828103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0332" y="1752600"/>
            <a:ext cx="24363045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30" y="8206749"/>
            <a:ext cx="33124140" cy="13693138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0330" y="22029429"/>
            <a:ext cx="33124140" cy="7200898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330" y="8763000"/>
            <a:ext cx="1632204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2430" y="8763000"/>
            <a:ext cx="1632204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0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1752607"/>
            <a:ext cx="3312414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5336" y="8069582"/>
            <a:ext cx="16247028" cy="3954778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36" y="12024360"/>
            <a:ext cx="16247028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442432" y="8069582"/>
            <a:ext cx="16327042" cy="3954778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442432" y="12024360"/>
            <a:ext cx="1632704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9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aac_poster_banner_48in.jpeg">
            <a:extLst>
              <a:ext uri="{FF2B5EF4-FFF2-40B4-BE49-F238E27FC236}">
                <a16:creationId xmlns:a16="http://schemas.microsoft.com/office/drawing/2014/main" id="{32F894B2-DB9D-BD4F-B162-86BC50450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84048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27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194560"/>
            <a:ext cx="12386548" cy="768096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042" y="4739647"/>
            <a:ext cx="19442430" cy="23393400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9875520"/>
            <a:ext cx="12386548" cy="1829562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5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194560"/>
            <a:ext cx="12386548" cy="768096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27042" y="4739647"/>
            <a:ext cx="19442430" cy="23393400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9875520"/>
            <a:ext cx="12386548" cy="1829562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6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0330" y="1752607"/>
            <a:ext cx="3312414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0330" y="8763000"/>
            <a:ext cx="3312414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0330" y="30510487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541E6-5DEB-8447-837A-4C64CCEB6EDA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21590" y="30510487"/>
            <a:ext cx="129616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23390" y="30510487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AFE48-3BB2-6343-A66A-CB491E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1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F87EAD-F2A2-F964-4E0E-8C5F4F0F52F4}"/>
              </a:ext>
            </a:extLst>
          </p:cNvPr>
          <p:cNvGrpSpPr/>
          <p:nvPr/>
        </p:nvGrpSpPr>
        <p:grpSpPr>
          <a:xfrm>
            <a:off x="8899595" y="14457770"/>
            <a:ext cx="3937064" cy="4378650"/>
            <a:chOff x="8946292" y="2955778"/>
            <a:chExt cx="2931763" cy="33509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035E6C-B6EB-A5A1-2E1B-93EEE42D4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53267" y="2955778"/>
              <a:ext cx="914400" cy="9144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37082A-49CC-53C6-D42E-FE1DC4C45864}"/>
                </a:ext>
              </a:extLst>
            </p:cNvPr>
            <p:cNvGrpSpPr/>
            <p:nvPr/>
          </p:nvGrpSpPr>
          <p:grpSpPr>
            <a:xfrm>
              <a:off x="9162399" y="3712528"/>
              <a:ext cx="1706975" cy="1464276"/>
              <a:chOff x="8946292" y="3649686"/>
              <a:chExt cx="1706975" cy="1464276"/>
            </a:xfrm>
          </p:grpSpPr>
          <p:pic>
            <p:nvPicPr>
              <p:cNvPr id="25" name="Graphic 24" descr="Take Off with solid fill">
                <a:extLst>
                  <a:ext uri="{FF2B5EF4-FFF2-40B4-BE49-F238E27FC236}">
                    <a16:creationId xmlns:a16="http://schemas.microsoft.com/office/drawing/2014/main" id="{2354037E-EF26-EECC-58AA-EDE9801FA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082215" y="3649686"/>
                <a:ext cx="1464276" cy="1464276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1C98DEE-82AA-36D8-9923-491DAB4BB9D9}"/>
                  </a:ext>
                </a:extLst>
              </p:cNvPr>
              <p:cNvSpPr/>
              <p:nvPr/>
            </p:nvSpPr>
            <p:spPr>
              <a:xfrm>
                <a:off x="8946292" y="4596714"/>
                <a:ext cx="1706975" cy="368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52FCE-6BC0-435D-A0B3-E9A07ADBA25A}"/>
                </a:ext>
              </a:extLst>
            </p:cNvPr>
            <p:cNvSpPr/>
            <p:nvPr/>
          </p:nvSpPr>
          <p:spPr>
            <a:xfrm>
              <a:off x="9082215" y="5239265"/>
              <a:ext cx="2777552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EE50C7-7471-83B3-BDCC-6FB6A02A922A}"/>
                </a:ext>
              </a:extLst>
            </p:cNvPr>
            <p:cNvSpPr/>
            <p:nvPr/>
          </p:nvSpPr>
          <p:spPr>
            <a:xfrm>
              <a:off x="8946292" y="5627627"/>
              <a:ext cx="2931763" cy="679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Forest scene outline">
              <a:extLst>
                <a:ext uri="{FF2B5EF4-FFF2-40B4-BE49-F238E27FC236}">
                  <a16:creationId xmlns:a16="http://schemas.microsoft.com/office/drawing/2014/main" id="{60311F14-F5ED-F544-9E0F-2A3A2D1D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10016" y="4612389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Agriculture outline">
              <a:extLst>
                <a:ext uri="{FF2B5EF4-FFF2-40B4-BE49-F238E27FC236}">
                  <a16:creationId xmlns:a16="http://schemas.microsoft.com/office/drawing/2014/main" id="{EEEBC14B-D0C8-7611-1862-8BF486529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82056" y="4805898"/>
              <a:ext cx="767641" cy="767641"/>
            </a:xfrm>
            <a:prstGeom prst="rect">
              <a:avLst/>
            </a:prstGeom>
          </p:spPr>
        </p:pic>
        <p:pic>
          <p:nvPicPr>
            <p:cNvPr id="21" name="Graphic 20" descr="Confused person outline">
              <a:extLst>
                <a:ext uri="{FF2B5EF4-FFF2-40B4-BE49-F238E27FC236}">
                  <a16:creationId xmlns:a16="http://schemas.microsoft.com/office/drawing/2014/main" id="{4443F9FB-599C-753C-F4E0-76CF24CA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64855" y="4851951"/>
              <a:ext cx="505496" cy="505496"/>
            </a:xfrm>
            <a:prstGeom prst="rect">
              <a:avLst/>
            </a:prstGeom>
          </p:spPr>
        </p:pic>
        <p:pic>
          <p:nvPicPr>
            <p:cNvPr id="23" name="Graphic 22" descr="Smart Phone with solid fill">
              <a:extLst>
                <a:ext uri="{FF2B5EF4-FFF2-40B4-BE49-F238E27FC236}">
                  <a16:creationId xmlns:a16="http://schemas.microsoft.com/office/drawing/2014/main" id="{A1BAD75F-E4CC-7D4B-F2D9-831843A4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80465" y="5004772"/>
              <a:ext cx="155144" cy="155144"/>
            </a:xfrm>
            <a:prstGeom prst="rect">
              <a:avLst/>
            </a:prstGeom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FA3E37D1-E4F6-7747-B5F6-EF678DF5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45" y="9461"/>
            <a:ext cx="27332409" cy="452628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 anchorCtr="0">
            <a:prstTxWarp prst="textNoShape">
              <a:avLst/>
            </a:prstTxWarp>
            <a:noAutofit/>
          </a:bodyPr>
          <a:lstStyle/>
          <a:p>
            <a:pPr algn="ctr"/>
            <a:endParaRPr lang="en-US" sz="800" b="1" dirty="0">
              <a:solidFill>
                <a:srgbClr val="FFFFFF"/>
              </a:solidFill>
              <a:latin typeface="Sommet"/>
              <a:cs typeface="Sommet"/>
            </a:endParaRPr>
          </a:p>
          <a:p>
            <a:pPr algn="ctr"/>
            <a:r>
              <a:rPr lang="en-US" sz="6000" b="1" dirty="0"/>
              <a:t>NASA Airborne Facility Instruments at the ORNL DAAC: </a:t>
            </a:r>
          </a:p>
          <a:p>
            <a:pPr algn="ctr"/>
            <a:r>
              <a:rPr lang="en-US" sz="6000" b="1" dirty="0"/>
              <a:t>Opportunities for Open Access and Open Science</a:t>
            </a:r>
          </a:p>
          <a:p>
            <a:pPr algn="ctr"/>
            <a:r>
              <a:rPr lang="en-US" sz="3200" b="1" dirty="0">
                <a:latin typeface="Sommet"/>
                <a:cs typeface="Sommet"/>
              </a:rPr>
              <a:t>Michele M. Thornton*</a:t>
            </a:r>
            <a:r>
              <a:rPr lang="en-US" sz="3200" b="1" baseline="30000" dirty="0">
                <a:latin typeface="Sommet"/>
                <a:cs typeface="Sommet"/>
              </a:rPr>
              <a:t>1</a:t>
            </a:r>
            <a:r>
              <a:rPr lang="en-US" sz="3200" b="1" dirty="0">
                <a:latin typeface="Sommet"/>
                <a:cs typeface="Sommet"/>
              </a:rPr>
              <a:t>, Scott Pearson</a:t>
            </a:r>
            <a:r>
              <a:rPr lang="en-US" sz="3200" b="1" baseline="30000" dirty="0">
                <a:latin typeface="Sommet"/>
                <a:cs typeface="Sommet"/>
              </a:rPr>
              <a:t>1</a:t>
            </a:r>
            <a:r>
              <a:rPr lang="en-US" sz="3200" b="1" dirty="0">
                <a:latin typeface="Sommet"/>
                <a:cs typeface="Sommet"/>
              </a:rPr>
              <a:t>, Rupesh Shrestha</a:t>
            </a:r>
            <a:r>
              <a:rPr lang="en-US" sz="3200" b="1" baseline="30000" dirty="0">
                <a:latin typeface="Sommet"/>
                <a:cs typeface="Sommet"/>
              </a:rPr>
              <a:t>1</a:t>
            </a:r>
            <a:r>
              <a:rPr lang="en-US" sz="3200" b="1" dirty="0">
                <a:latin typeface="Sommet"/>
                <a:cs typeface="Sommet"/>
              </a:rPr>
              <a:t>, Yaxing Wei</a:t>
            </a:r>
            <a:r>
              <a:rPr lang="en-US" sz="3200" b="1" baseline="30000" dirty="0">
                <a:latin typeface="Sommet"/>
                <a:cs typeface="Sommet"/>
              </a:rPr>
              <a:t>1</a:t>
            </a:r>
            <a:r>
              <a:rPr lang="en-US" sz="3200" b="1" dirty="0">
                <a:latin typeface="Sommet"/>
                <a:cs typeface="Sommet"/>
              </a:rPr>
              <a:t>, Chris Lindsley</a:t>
            </a:r>
            <a:r>
              <a:rPr lang="en-US" sz="3200" b="1" baseline="30000" dirty="0">
                <a:latin typeface="Sommet"/>
                <a:cs typeface="Sommet"/>
              </a:rPr>
              <a:t>2</a:t>
            </a:r>
            <a:r>
              <a:rPr lang="en-US" sz="3200" b="1" dirty="0">
                <a:latin typeface="Sommet"/>
                <a:cs typeface="Sommet"/>
              </a:rPr>
              <a:t>, Bruce E. Wilson</a:t>
            </a:r>
            <a:endParaRPr lang="en-US" sz="3200" b="1" baseline="30000" dirty="0">
              <a:latin typeface="Sommet"/>
              <a:cs typeface="Sommet"/>
            </a:endParaRPr>
          </a:p>
          <a:p>
            <a:pPr algn="ctr" eaLnBrk="0" hangingPunct="0"/>
            <a:r>
              <a:rPr lang="en-US" sz="3200" b="1" baseline="30000" dirty="0">
                <a:latin typeface="Sommet"/>
                <a:cs typeface="Sommet"/>
              </a:rPr>
              <a:t> </a:t>
            </a:r>
            <a:r>
              <a:rPr lang="en-US" sz="2800" b="1" dirty="0">
                <a:latin typeface="Sommet"/>
                <a:cs typeface="Sommet"/>
              </a:rPr>
              <a:t>Oak Ridge National Laboratory (ORNL</a:t>
            </a:r>
            <a:r>
              <a:rPr lang="en-US" sz="2800" b="1" baseline="30000" dirty="0">
                <a:latin typeface="Sommet"/>
                <a:cs typeface="Sommet"/>
              </a:rPr>
              <a:t>2</a:t>
            </a:r>
            <a:r>
              <a:rPr lang="en-US" sz="2800" b="1" dirty="0">
                <a:latin typeface="Sommet"/>
                <a:cs typeface="Sommet"/>
              </a:rPr>
              <a:t>) Distributed Active Archive Center (DAAC</a:t>
            </a:r>
            <a:r>
              <a:rPr lang="en-US" sz="2800" b="1" baseline="30000" dirty="0">
                <a:latin typeface="Sommet"/>
                <a:cs typeface="Sommet"/>
              </a:rPr>
              <a:t>1</a:t>
            </a:r>
            <a:r>
              <a:rPr lang="en-US" sz="2800" b="1" dirty="0">
                <a:latin typeface="Sommet"/>
                <a:cs typeface="Sommet"/>
              </a:rPr>
              <a:t>), Oak Ridge, TN</a:t>
            </a:r>
          </a:p>
          <a:p>
            <a:pPr algn="ctr" eaLnBrk="0" hangingPunct="0">
              <a:defRPr/>
            </a:pPr>
            <a:r>
              <a:rPr lang="en-US" sz="2800" b="1" dirty="0">
                <a:latin typeface="Sommet"/>
                <a:cs typeface="Sommet"/>
              </a:rPr>
              <a:t>*email: thorntonmm@ornl.gov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67623A-66B2-314D-B175-B137CB8E64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646" y="31225803"/>
            <a:ext cx="4035155" cy="15131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124E4B-4447-E646-B42E-742D31E07F4F}"/>
              </a:ext>
            </a:extLst>
          </p:cNvPr>
          <p:cNvSpPr txBox="1"/>
          <p:nvPr/>
        </p:nvSpPr>
        <p:spPr>
          <a:xfrm>
            <a:off x="4825800" y="31547526"/>
            <a:ext cx="3232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Oak Ridge National Laboratory is managed by UT-Battelle for the US Department of Energy </a:t>
            </a:r>
            <a:endParaRPr lang="en-US" sz="6600" dirty="0"/>
          </a:p>
          <a:p>
            <a:r>
              <a:rPr lang="en-US" sz="2800" dirty="0"/>
              <a:t>The Oak Ridge National Laboratory Distributed Active Archive Center for Biogeochemical Dynamics operates under an interagency agreement between NASA and the U.S. Department of Energy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FE998-8168-D94E-B69D-9FA7E2679ACF}"/>
              </a:ext>
            </a:extLst>
          </p:cNvPr>
          <p:cNvSpPr txBox="1"/>
          <p:nvPr/>
        </p:nvSpPr>
        <p:spPr>
          <a:xfrm>
            <a:off x="13631726" y="5010459"/>
            <a:ext cx="22727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3677B5"/>
                </a:solidFill>
                <a:latin typeface="Sommet"/>
                <a:cs typeface="Sommet"/>
              </a:rPr>
              <a:t>ORNL DAAC: NASA Airborne Facility Instruments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08B6B-41E4-4C2B-9A1C-9BFE91B4A628}"/>
              </a:ext>
            </a:extLst>
          </p:cNvPr>
          <p:cNvSpPr txBox="1"/>
          <p:nvPr/>
        </p:nvSpPr>
        <p:spPr>
          <a:xfrm>
            <a:off x="592451" y="12958046"/>
            <a:ext cx="952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https://airbornescience.nasa.gov/sites/default/files/pages/ASP_2022_HANGAR_001.jpg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2D26E3A-918E-47DC-9699-D0129789F245}"/>
              </a:ext>
            </a:extLst>
          </p:cNvPr>
          <p:cNvCxnSpPr>
            <a:cxnSpLocks/>
          </p:cNvCxnSpPr>
          <p:nvPr/>
        </p:nvCxnSpPr>
        <p:spPr>
          <a:xfrm flipH="1" flipV="1">
            <a:off x="13339332" y="4847157"/>
            <a:ext cx="111108" cy="258822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2517714-C196-4EA7-9C37-EAE23D912B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7248" y="158290"/>
            <a:ext cx="3633881" cy="1851660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4CBC1ED-AD52-4F4A-B141-935791A78AF7}"/>
              </a:ext>
            </a:extLst>
          </p:cNvPr>
          <p:cNvCxnSpPr>
            <a:cxnSpLocks/>
          </p:cNvCxnSpPr>
          <p:nvPr/>
        </p:nvCxnSpPr>
        <p:spPr>
          <a:xfrm flipH="1">
            <a:off x="866846" y="31296455"/>
            <a:ext cx="36325681" cy="183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431D29-3067-8E55-5A8D-91F7158E52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994" y="6130891"/>
            <a:ext cx="12095237" cy="6803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3A063-4F0C-722B-0ED7-EB1373531267}"/>
              </a:ext>
            </a:extLst>
          </p:cNvPr>
          <p:cNvSpPr txBox="1"/>
          <p:nvPr/>
        </p:nvSpPr>
        <p:spPr>
          <a:xfrm>
            <a:off x="1485919" y="4927770"/>
            <a:ext cx="10957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3677B5"/>
                </a:solidFill>
                <a:latin typeface="Sommet"/>
                <a:cs typeface="Sommet"/>
              </a:rPr>
              <a:t>NASA Airborne Science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19C7F-57D9-FC88-9889-F8CCCA3B88BE}"/>
              </a:ext>
            </a:extLst>
          </p:cNvPr>
          <p:cNvSpPr txBox="1"/>
          <p:nvPr/>
        </p:nvSpPr>
        <p:spPr>
          <a:xfrm>
            <a:off x="769183" y="13915608"/>
            <a:ext cx="1109605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NASA’s Airborne Science Program is responsible for providing aircraft systems that further science and advance the use of satellite data</a:t>
            </a:r>
          </a:p>
          <a:p>
            <a:pPr algn="just"/>
            <a:endParaRPr lang="en-US" sz="3600" b="1" dirty="0"/>
          </a:p>
          <a:p>
            <a:pPr algn="just"/>
            <a:r>
              <a:rPr lang="en-US" sz="3600" b="1" dirty="0"/>
              <a:t>Primary Objectives Include: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Satellite Calibration and Validation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Support New Sensor Development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Contribute to Process Studies </a:t>
            </a:r>
          </a:p>
          <a:p>
            <a:pPr marL="633413" lvl="1" indent="371475">
              <a:buFont typeface="Wingdings" panose="05000000000000000000" pitchFamily="2" charset="2"/>
              <a:buChar char="ü"/>
            </a:pPr>
            <a:r>
              <a:rPr lang="en-US" sz="3600" dirty="0"/>
              <a:t>High-resolution measurements of complex systems</a:t>
            </a:r>
          </a:p>
          <a:p>
            <a:pPr marL="633413" lvl="1" indent="371475">
              <a:buFont typeface="Wingdings" panose="05000000000000000000" pitchFamily="2" charset="2"/>
              <a:buChar char="ü"/>
            </a:pPr>
            <a:r>
              <a:rPr lang="en-US" sz="3600" dirty="0"/>
              <a:t>Coupled to global satellite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Develop the Next-Generation of Scientists and Engineers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E1F0D1-8501-C68B-D998-DA0491699DF7}"/>
              </a:ext>
            </a:extLst>
          </p:cNvPr>
          <p:cNvSpPr txBox="1"/>
          <p:nvPr/>
        </p:nvSpPr>
        <p:spPr>
          <a:xfrm>
            <a:off x="496743" y="21336277"/>
            <a:ext cx="12610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3677B5"/>
                </a:solidFill>
                <a:latin typeface="Sommet"/>
                <a:cs typeface="Sommet"/>
              </a:rPr>
              <a:t>NASA Airborne Facility Instruments (FI)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A7A5F5B-0E62-8163-B6A4-89D281B583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2287" y="25823294"/>
            <a:ext cx="2789611" cy="3719481"/>
          </a:xfrm>
          <a:prstGeom prst="rect">
            <a:avLst/>
          </a:prstGeom>
        </p:spPr>
      </p:pic>
      <p:pic>
        <p:nvPicPr>
          <p:cNvPr id="35" name="Picture 34" descr="King Air B200">
            <a:extLst>
              <a:ext uri="{FF2B5EF4-FFF2-40B4-BE49-F238E27FC236}">
                <a16:creationId xmlns:a16="http://schemas.microsoft.com/office/drawing/2014/main" id="{98D0FF48-1828-E913-0790-A8A72805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98" y="23273022"/>
            <a:ext cx="4345473" cy="181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901B1E6-25E6-7F02-380A-AD8DDB80BD43}"/>
              </a:ext>
            </a:extLst>
          </p:cNvPr>
          <p:cNvSpPr txBox="1"/>
          <p:nvPr/>
        </p:nvSpPr>
        <p:spPr>
          <a:xfrm>
            <a:off x="942500" y="22668387"/>
            <a:ext cx="730853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Airborne instruments or instrument/platform combinations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Operate out of a NASA research center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Support multiple science disciplines, field investigations, and NASA science objectives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NASA science research community via a request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 many cases, all data from a facility instrument are archived together at one NASA DAAC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C2620E-6DB2-4FC6-4F31-687266BFC642}"/>
              </a:ext>
            </a:extLst>
          </p:cNvPr>
          <p:cNvSpPr txBox="1"/>
          <p:nvPr/>
        </p:nvSpPr>
        <p:spPr>
          <a:xfrm>
            <a:off x="8496356" y="25128681"/>
            <a:ext cx="1706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King Air B200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8E2CE2-9724-66E9-B4C7-F58253A12FA3}"/>
              </a:ext>
            </a:extLst>
          </p:cNvPr>
          <p:cNvSpPr txBox="1"/>
          <p:nvPr/>
        </p:nvSpPr>
        <p:spPr>
          <a:xfrm>
            <a:off x="8532287" y="29649732"/>
            <a:ext cx="409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CAD model of the AVIRIS-NG sensor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14C4BCF-5CC2-877C-70DF-4076767348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416688" y="6194142"/>
            <a:ext cx="13734749" cy="5472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23FC166-C571-E03E-7E42-42C3FBB9FB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06208" y="13752112"/>
            <a:ext cx="5402657" cy="473108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AEE2AA6-9AE8-26F1-1E52-20BD0F17B4DA}"/>
              </a:ext>
            </a:extLst>
          </p:cNvPr>
          <p:cNvSpPr txBox="1"/>
          <p:nvPr/>
        </p:nvSpPr>
        <p:spPr>
          <a:xfrm rot="16200000">
            <a:off x="12425015" y="15819020"/>
            <a:ext cx="47310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>
                <a:latin typeface="+mn-lt"/>
              </a:rPr>
              <a:t>MASTER Flight Paths: sample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4A48DC-8D65-3D51-1265-71632F35587A}"/>
              </a:ext>
            </a:extLst>
          </p:cNvPr>
          <p:cNvSpPr txBox="1"/>
          <p:nvPr/>
        </p:nvSpPr>
        <p:spPr>
          <a:xfrm rot="16200000">
            <a:off x="19490780" y="15858010"/>
            <a:ext cx="49922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>
                <a:latin typeface="+mn-lt"/>
              </a:rPr>
              <a:t>AVIRIS-NG Flight Paths: sample</a:t>
            </a:r>
          </a:p>
        </p:txBody>
      </p:sp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F3286A95-F2C1-11A7-7933-892E11166A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319046" y="13985096"/>
            <a:ext cx="6232900" cy="45514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F16E838-3AAF-FC82-B040-7AFCB3050A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219572" y="12046150"/>
            <a:ext cx="1732122" cy="3628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51" descr="Background pattern&#10;&#10;Description automatically generated">
            <a:extLst>
              <a:ext uri="{FF2B5EF4-FFF2-40B4-BE49-F238E27FC236}">
                <a16:creationId xmlns:a16="http://schemas.microsoft.com/office/drawing/2014/main" id="{FA924785-F04E-3DD4-B2B3-468D8CFB743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282966" y="12488407"/>
            <a:ext cx="4662153" cy="3143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0C8E2C6-B622-5205-B108-C4DC58C2F003}"/>
              </a:ext>
            </a:extLst>
          </p:cNvPr>
          <p:cNvSpPr txBox="1"/>
          <p:nvPr/>
        </p:nvSpPr>
        <p:spPr>
          <a:xfrm>
            <a:off x="13829927" y="6537215"/>
            <a:ext cx="9262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The ORNL DAAC </a:t>
            </a:r>
            <a:r>
              <a:rPr lang="en-US" sz="3600" dirty="0"/>
              <a:t>is the DAAC of Record for 3 Imaging Spectrometer NASA Facility Instruments</a:t>
            </a:r>
            <a:endParaRPr lang="en-US" sz="36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4AC2EA-1DEC-0137-A5D0-10B518302965}"/>
              </a:ext>
            </a:extLst>
          </p:cNvPr>
          <p:cNvSpPr txBox="1"/>
          <p:nvPr/>
        </p:nvSpPr>
        <p:spPr>
          <a:xfrm>
            <a:off x="13834033" y="7888613"/>
            <a:ext cx="93739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b="1" dirty="0"/>
              <a:t>MASTER </a:t>
            </a:r>
          </a:p>
          <a:p>
            <a:pPr algn="ctr"/>
            <a:r>
              <a:rPr lang="en-US" sz="3600" dirty="0"/>
              <a:t>(MODIS/ASTER Airborne Simulator)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b="1" dirty="0"/>
              <a:t>AVIRIS-Classic</a:t>
            </a:r>
            <a:r>
              <a:rPr lang="en-US" sz="4000" b="1" dirty="0"/>
              <a:t> </a:t>
            </a:r>
          </a:p>
          <a:p>
            <a:pPr algn="ctr"/>
            <a:r>
              <a:rPr lang="en-US" sz="3600" dirty="0"/>
              <a:t>(Airborne Visible/Infrared Imaging Spectrometer)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b="1" dirty="0"/>
              <a:t>AVIRIS-Next Generation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A64B0E-DF1A-FEBA-EF7E-2B1B04041082}"/>
              </a:ext>
            </a:extLst>
          </p:cNvPr>
          <p:cNvSpPr txBox="1"/>
          <p:nvPr/>
        </p:nvSpPr>
        <p:spPr>
          <a:xfrm>
            <a:off x="13763960" y="20340022"/>
            <a:ext cx="1599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3677B5"/>
                </a:solidFill>
                <a:latin typeface="Sommet"/>
                <a:cs typeface="Sommet"/>
              </a:rPr>
              <a:t>NASA Earthdata Cloud Benefits for Airborne Data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0312046-CBD0-C54D-6D6B-4CD2294CBCA8}"/>
              </a:ext>
            </a:extLst>
          </p:cNvPr>
          <p:cNvGrpSpPr/>
          <p:nvPr/>
        </p:nvGrpSpPr>
        <p:grpSpPr>
          <a:xfrm>
            <a:off x="14027032" y="21702462"/>
            <a:ext cx="15839814" cy="8897531"/>
            <a:chOff x="25295814" y="22529423"/>
            <a:chExt cx="12083879" cy="508488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03C5891-EE59-744E-2D7B-5A33068D0E76}"/>
                </a:ext>
              </a:extLst>
            </p:cNvPr>
            <p:cNvSpPr/>
            <p:nvPr/>
          </p:nvSpPr>
          <p:spPr>
            <a:xfrm>
              <a:off x="25295814" y="22548778"/>
              <a:ext cx="1818068" cy="1795418"/>
            </a:xfrm>
            <a:custGeom>
              <a:avLst/>
              <a:gdLst>
                <a:gd name="connsiteX0" fmla="*/ 0 w 1795417"/>
                <a:gd name="connsiteY0" fmla="*/ 0 h 1256792"/>
                <a:gd name="connsiteX1" fmla="*/ 1167021 w 1795417"/>
                <a:gd name="connsiteY1" fmla="*/ 0 h 1256792"/>
                <a:gd name="connsiteX2" fmla="*/ 1795417 w 1795417"/>
                <a:gd name="connsiteY2" fmla="*/ 628396 h 1256792"/>
                <a:gd name="connsiteX3" fmla="*/ 1167021 w 1795417"/>
                <a:gd name="connsiteY3" fmla="*/ 1256792 h 1256792"/>
                <a:gd name="connsiteX4" fmla="*/ 0 w 1795417"/>
                <a:gd name="connsiteY4" fmla="*/ 1256792 h 1256792"/>
                <a:gd name="connsiteX5" fmla="*/ 628396 w 1795417"/>
                <a:gd name="connsiteY5" fmla="*/ 628396 h 1256792"/>
                <a:gd name="connsiteX6" fmla="*/ 0 w 1795417"/>
                <a:gd name="connsiteY6" fmla="*/ 0 h 125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417" h="1256792">
                  <a:moveTo>
                    <a:pt x="1795416" y="0"/>
                  </a:moveTo>
                  <a:lnTo>
                    <a:pt x="1795416" y="816915"/>
                  </a:lnTo>
                  <a:lnTo>
                    <a:pt x="897709" y="1256792"/>
                  </a:lnTo>
                  <a:lnTo>
                    <a:pt x="1" y="816915"/>
                  </a:lnTo>
                  <a:lnTo>
                    <a:pt x="1" y="0"/>
                  </a:lnTo>
                  <a:lnTo>
                    <a:pt x="897709" y="439877"/>
                  </a:lnTo>
                  <a:lnTo>
                    <a:pt x="1795416" y="0"/>
                  </a:lnTo>
                  <a:close/>
                </a:path>
              </a:pathLst>
            </a:custGeom>
            <a:solidFill>
              <a:srgbClr val="3BA2A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3BA2A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1" tIns="639826" rIns="11430" bIns="6398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Historic</a:t>
              </a:r>
              <a:r>
                <a:rPr lang="en-US" sz="1800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lang="en-US" sz="2800" b="1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6B58BE2-2EF9-FA35-070A-0C553530335F}"/>
                </a:ext>
              </a:extLst>
            </p:cNvPr>
            <p:cNvSpPr/>
            <p:nvPr/>
          </p:nvSpPr>
          <p:spPr>
            <a:xfrm>
              <a:off x="27206486" y="22529423"/>
              <a:ext cx="10173207" cy="1276033"/>
            </a:xfrm>
            <a:custGeom>
              <a:avLst/>
              <a:gdLst>
                <a:gd name="connsiteX0" fmla="*/ 212676 w 1276033"/>
                <a:gd name="connsiteY0" fmla="*/ 0 h 10173207"/>
                <a:gd name="connsiteX1" fmla="*/ 1063357 w 1276033"/>
                <a:gd name="connsiteY1" fmla="*/ 0 h 10173207"/>
                <a:gd name="connsiteX2" fmla="*/ 1276033 w 1276033"/>
                <a:gd name="connsiteY2" fmla="*/ 212676 h 10173207"/>
                <a:gd name="connsiteX3" fmla="*/ 1276033 w 1276033"/>
                <a:gd name="connsiteY3" fmla="*/ 10173207 h 10173207"/>
                <a:gd name="connsiteX4" fmla="*/ 1276033 w 1276033"/>
                <a:gd name="connsiteY4" fmla="*/ 10173207 h 10173207"/>
                <a:gd name="connsiteX5" fmla="*/ 0 w 1276033"/>
                <a:gd name="connsiteY5" fmla="*/ 10173207 h 10173207"/>
                <a:gd name="connsiteX6" fmla="*/ 0 w 1276033"/>
                <a:gd name="connsiteY6" fmla="*/ 10173207 h 10173207"/>
                <a:gd name="connsiteX7" fmla="*/ 0 w 1276033"/>
                <a:gd name="connsiteY7" fmla="*/ 212676 h 10173207"/>
                <a:gd name="connsiteX8" fmla="*/ 212676 w 1276033"/>
                <a:gd name="connsiteY8" fmla="*/ 0 h 1017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033" h="10173207">
                  <a:moveTo>
                    <a:pt x="1276033" y="1695568"/>
                  </a:moveTo>
                  <a:lnTo>
                    <a:pt x="1276033" y="8477639"/>
                  </a:lnTo>
                  <a:cubicBezTo>
                    <a:pt x="1276033" y="9414076"/>
                    <a:pt x="1264090" y="10173203"/>
                    <a:pt x="1249357" y="10173203"/>
                  </a:cubicBezTo>
                  <a:lnTo>
                    <a:pt x="0" y="10173203"/>
                  </a:lnTo>
                  <a:lnTo>
                    <a:pt x="0" y="1017320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249357" y="4"/>
                  </a:lnTo>
                  <a:cubicBezTo>
                    <a:pt x="1264090" y="4"/>
                    <a:pt x="1276033" y="759131"/>
                    <a:pt x="1276033" y="1695568"/>
                  </a:cubicBezTo>
                  <a:close/>
                </a:path>
              </a:pathLst>
            </a:cu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3BA2A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74990" rIns="74990" bIns="74992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NASA Earthdata Archive long-term preservation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</a:rPr>
                <a:t>D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ata provenance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</a:rPr>
                <a:t>F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ile and collection metadata / coincident data discoverability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S3 access and cloud compute capabilities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1A8C7A7-87B5-B59C-4F9B-F553C6873E81}"/>
                </a:ext>
              </a:extLst>
            </p:cNvPr>
            <p:cNvSpPr/>
            <p:nvPr/>
          </p:nvSpPr>
          <p:spPr>
            <a:xfrm>
              <a:off x="25295814" y="24213178"/>
              <a:ext cx="1818068" cy="1795418"/>
            </a:xfrm>
            <a:custGeom>
              <a:avLst/>
              <a:gdLst>
                <a:gd name="connsiteX0" fmla="*/ 0 w 1795417"/>
                <a:gd name="connsiteY0" fmla="*/ 0 h 1256792"/>
                <a:gd name="connsiteX1" fmla="*/ 1167021 w 1795417"/>
                <a:gd name="connsiteY1" fmla="*/ 0 h 1256792"/>
                <a:gd name="connsiteX2" fmla="*/ 1795417 w 1795417"/>
                <a:gd name="connsiteY2" fmla="*/ 628396 h 1256792"/>
                <a:gd name="connsiteX3" fmla="*/ 1167021 w 1795417"/>
                <a:gd name="connsiteY3" fmla="*/ 1256792 h 1256792"/>
                <a:gd name="connsiteX4" fmla="*/ 0 w 1795417"/>
                <a:gd name="connsiteY4" fmla="*/ 1256792 h 1256792"/>
                <a:gd name="connsiteX5" fmla="*/ 628396 w 1795417"/>
                <a:gd name="connsiteY5" fmla="*/ 628396 h 1256792"/>
                <a:gd name="connsiteX6" fmla="*/ 0 w 1795417"/>
                <a:gd name="connsiteY6" fmla="*/ 0 h 125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417" h="1256792">
                  <a:moveTo>
                    <a:pt x="1795416" y="0"/>
                  </a:moveTo>
                  <a:lnTo>
                    <a:pt x="1795416" y="816915"/>
                  </a:lnTo>
                  <a:lnTo>
                    <a:pt x="897709" y="1256792"/>
                  </a:lnTo>
                  <a:lnTo>
                    <a:pt x="1" y="816915"/>
                  </a:lnTo>
                  <a:lnTo>
                    <a:pt x="1" y="0"/>
                  </a:lnTo>
                  <a:lnTo>
                    <a:pt x="897709" y="439877"/>
                  </a:lnTo>
                  <a:lnTo>
                    <a:pt x="1795416" y="0"/>
                  </a:lnTo>
                  <a:close/>
                </a:path>
              </a:pathLst>
            </a:custGeom>
            <a:solidFill>
              <a:srgbClr val="3BA2A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3BA2A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1" tIns="639826" rIns="11430" bIns="6398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Cloud</a:t>
              </a:r>
              <a:r>
                <a:rPr lang="en-US" sz="2800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lang="en-US" sz="2800" b="1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Optimized</a:t>
              </a: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E58A595-4E98-4BB0-6479-BB283978E3F6}"/>
                </a:ext>
              </a:extLst>
            </p:cNvPr>
            <p:cNvSpPr/>
            <p:nvPr/>
          </p:nvSpPr>
          <p:spPr>
            <a:xfrm>
              <a:off x="27206486" y="24213179"/>
              <a:ext cx="10173207" cy="1167021"/>
            </a:xfrm>
            <a:custGeom>
              <a:avLst/>
              <a:gdLst>
                <a:gd name="connsiteX0" fmla="*/ 194507 w 1167021"/>
                <a:gd name="connsiteY0" fmla="*/ 0 h 10173207"/>
                <a:gd name="connsiteX1" fmla="*/ 972514 w 1167021"/>
                <a:gd name="connsiteY1" fmla="*/ 0 h 10173207"/>
                <a:gd name="connsiteX2" fmla="*/ 1167021 w 1167021"/>
                <a:gd name="connsiteY2" fmla="*/ 194507 h 10173207"/>
                <a:gd name="connsiteX3" fmla="*/ 1167021 w 1167021"/>
                <a:gd name="connsiteY3" fmla="*/ 10173207 h 10173207"/>
                <a:gd name="connsiteX4" fmla="*/ 1167021 w 1167021"/>
                <a:gd name="connsiteY4" fmla="*/ 10173207 h 10173207"/>
                <a:gd name="connsiteX5" fmla="*/ 0 w 1167021"/>
                <a:gd name="connsiteY5" fmla="*/ 10173207 h 10173207"/>
                <a:gd name="connsiteX6" fmla="*/ 0 w 1167021"/>
                <a:gd name="connsiteY6" fmla="*/ 10173207 h 10173207"/>
                <a:gd name="connsiteX7" fmla="*/ 0 w 1167021"/>
                <a:gd name="connsiteY7" fmla="*/ 194507 h 10173207"/>
                <a:gd name="connsiteX8" fmla="*/ 194507 w 1167021"/>
                <a:gd name="connsiteY8" fmla="*/ 0 h 1017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021" h="10173207">
                  <a:moveTo>
                    <a:pt x="1167021" y="1695568"/>
                  </a:moveTo>
                  <a:lnTo>
                    <a:pt x="1167021" y="8477639"/>
                  </a:lnTo>
                  <a:cubicBezTo>
                    <a:pt x="1167021" y="9414071"/>
                    <a:pt x="1157031" y="10173203"/>
                    <a:pt x="1144708" y="10173203"/>
                  </a:cubicBezTo>
                  <a:lnTo>
                    <a:pt x="0" y="10173203"/>
                  </a:lnTo>
                  <a:lnTo>
                    <a:pt x="0" y="1017320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144708" y="4"/>
                  </a:lnTo>
                  <a:cubicBezTo>
                    <a:pt x="1157031" y="4"/>
                    <a:pt x="1167021" y="759136"/>
                    <a:pt x="1167021" y="1695568"/>
                  </a:cubicBezTo>
                  <a:close/>
                </a:path>
              </a:pathLst>
            </a:cu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3BA2A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668" rIns="69668" bIns="69670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Create cloud-optimized mirror-copy of historic data using Community Standards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Coordinate with and consider NASA ESDIS-wide tools and services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Develop or point to Notebook Tutorials for common cloud-optimized needs</a:t>
              </a: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7CED13A-AC59-C177-31F6-1A15AFF8EBF1}"/>
                </a:ext>
              </a:extLst>
            </p:cNvPr>
            <p:cNvSpPr/>
            <p:nvPr/>
          </p:nvSpPr>
          <p:spPr>
            <a:xfrm>
              <a:off x="25295814" y="25818887"/>
              <a:ext cx="1818068" cy="1795418"/>
            </a:xfrm>
            <a:custGeom>
              <a:avLst/>
              <a:gdLst>
                <a:gd name="connsiteX0" fmla="*/ 0 w 1795417"/>
                <a:gd name="connsiteY0" fmla="*/ 0 h 1256792"/>
                <a:gd name="connsiteX1" fmla="*/ 1167021 w 1795417"/>
                <a:gd name="connsiteY1" fmla="*/ 0 h 1256792"/>
                <a:gd name="connsiteX2" fmla="*/ 1795417 w 1795417"/>
                <a:gd name="connsiteY2" fmla="*/ 628396 h 1256792"/>
                <a:gd name="connsiteX3" fmla="*/ 1167021 w 1795417"/>
                <a:gd name="connsiteY3" fmla="*/ 1256792 h 1256792"/>
                <a:gd name="connsiteX4" fmla="*/ 0 w 1795417"/>
                <a:gd name="connsiteY4" fmla="*/ 1256792 h 1256792"/>
                <a:gd name="connsiteX5" fmla="*/ 628396 w 1795417"/>
                <a:gd name="connsiteY5" fmla="*/ 628396 h 1256792"/>
                <a:gd name="connsiteX6" fmla="*/ 0 w 1795417"/>
                <a:gd name="connsiteY6" fmla="*/ 0 h 125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417" h="1256792">
                  <a:moveTo>
                    <a:pt x="1795416" y="0"/>
                  </a:moveTo>
                  <a:lnTo>
                    <a:pt x="1795416" y="816915"/>
                  </a:lnTo>
                  <a:lnTo>
                    <a:pt x="897709" y="1256792"/>
                  </a:lnTo>
                  <a:lnTo>
                    <a:pt x="1" y="816915"/>
                  </a:lnTo>
                  <a:lnTo>
                    <a:pt x="1" y="0"/>
                  </a:lnTo>
                  <a:lnTo>
                    <a:pt x="897709" y="439877"/>
                  </a:lnTo>
                  <a:lnTo>
                    <a:pt x="1795416" y="0"/>
                  </a:lnTo>
                  <a:close/>
                </a:path>
              </a:pathLst>
            </a:custGeom>
            <a:solidFill>
              <a:srgbClr val="3BA2A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3BA2A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1" tIns="639826" rIns="11430" bIns="63982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User</a:t>
              </a:r>
              <a:r>
                <a:rPr lang="en-US" sz="2800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lang="en-US" sz="2800" b="1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Community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4152D8E-ACF1-D7C0-08F7-EFCF7FBC8536}"/>
                </a:ext>
              </a:extLst>
            </p:cNvPr>
            <p:cNvSpPr/>
            <p:nvPr/>
          </p:nvSpPr>
          <p:spPr>
            <a:xfrm>
              <a:off x="27206486" y="25803866"/>
              <a:ext cx="10173207" cy="1167022"/>
            </a:xfrm>
            <a:custGeom>
              <a:avLst/>
              <a:gdLst>
                <a:gd name="connsiteX0" fmla="*/ 194507 w 1167021"/>
                <a:gd name="connsiteY0" fmla="*/ 0 h 10173207"/>
                <a:gd name="connsiteX1" fmla="*/ 972514 w 1167021"/>
                <a:gd name="connsiteY1" fmla="*/ 0 h 10173207"/>
                <a:gd name="connsiteX2" fmla="*/ 1167021 w 1167021"/>
                <a:gd name="connsiteY2" fmla="*/ 194507 h 10173207"/>
                <a:gd name="connsiteX3" fmla="*/ 1167021 w 1167021"/>
                <a:gd name="connsiteY3" fmla="*/ 10173207 h 10173207"/>
                <a:gd name="connsiteX4" fmla="*/ 1167021 w 1167021"/>
                <a:gd name="connsiteY4" fmla="*/ 10173207 h 10173207"/>
                <a:gd name="connsiteX5" fmla="*/ 0 w 1167021"/>
                <a:gd name="connsiteY5" fmla="*/ 10173207 h 10173207"/>
                <a:gd name="connsiteX6" fmla="*/ 0 w 1167021"/>
                <a:gd name="connsiteY6" fmla="*/ 10173207 h 10173207"/>
                <a:gd name="connsiteX7" fmla="*/ 0 w 1167021"/>
                <a:gd name="connsiteY7" fmla="*/ 194507 h 10173207"/>
                <a:gd name="connsiteX8" fmla="*/ 194507 w 1167021"/>
                <a:gd name="connsiteY8" fmla="*/ 0 h 1017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021" h="10173207">
                  <a:moveTo>
                    <a:pt x="1167021" y="1695568"/>
                  </a:moveTo>
                  <a:lnTo>
                    <a:pt x="1167021" y="8477639"/>
                  </a:lnTo>
                  <a:cubicBezTo>
                    <a:pt x="1167021" y="9414071"/>
                    <a:pt x="1157031" y="10173203"/>
                    <a:pt x="1144708" y="10173203"/>
                  </a:cubicBezTo>
                  <a:lnTo>
                    <a:pt x="0" y="10173203"/>
                  </a:lnTo>
                  <a:lnTo>
                    <a:pt x="0" y="1017320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144708" y="4"/>
                  </a:lnTo>
                  <a:cubicBezTo>
                    <a:pt x="1157031" y="4"/>
                    <a:pt x="1167021" y="759136"/>
                    <a:pt x="1167021" y="1695568"/>
                  </a:cubicBezTo>
                  <a:close/>
                </a:path>
              </a:pathLst>
            </a:cu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3BA2A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668" rIns="69668" bIns="69671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Leverage NASA Facility Instrument and Science Teams to expose analysis and methods to the broader user community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Develop and provide opportunities to user community through workshops, webinars, and learning resources</a:t>
              </a:r>
            </a:p>
          </p:txBody>
        </p:sp>
      </p:grpSp>
      <p:pic>
        <p:nvPicPr>
          <p:cNvPr id="81" name="Picture 80" descr="Graphical user interface&#10;&#10;Description automatically generated">
            <a:extLst>
              <a:ext uri="{FF2B5EF4-FFF2-40B4-BE49-F238E27FC236}">
                <a16:creationId xmlns:a16="http://schemas.microsoft.com/office/drawing/2014/main" id="{CC66BC38-563C-63B9-0FFF-DA644C07939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r="79046"/>
          <a:stretch/>
        </p:blipFill>
        <p:spPr>
          <a:xfrm>
            <a:off x="33827797" y="20595662"/>
            <a:ext cx="2397917" cy="4422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3386D9D8-A738-5B27-D9E9-B250E19222AA}"/>
              </a:ext>
            </a:extLst>
          </p:cNvPr>
          <p:cNvSpPr/>
          <p:nvPr/>
        </p:nvSpPr>
        <p:spPr>
          <a:xfrm>
            <a:off x="33827797" y="22589444"/>
            <a:ext cx="1801884" cy="489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46E05155-1482-91F0-08F4-8A9CEAF7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775" y="21073951"/>
            <a:ext cx="3127612" cy="29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BA03C9-9B26-6D1D-5CE7-50D47969142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342775" y="24547934"/>
            <a:ext cx="6541963" cy="1786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9" name="Picture 88" descr="Graphical user interface&#10;&#10;Description automatically generated">
            <a:extLst>
              <a:ext uri="{FF2B5EF4-FFF2-40B4-BE49-F238E27FC236}">
                <a16:creationId xmlns:a16="http://schemas.microsoft.com/office/drawing/2014/main" id="{1E146507-F5B1-4562-AE47-82DB6B6C670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283290" y="26788838"/>
            <a:ext cx="6868147" cy="385496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143B4351-24A1-4997-3614-663BAE5DA8B7}"/>
              </a:ext>
            </a:extLst>
          </p:cNvPr>
          <p:cNvSpPr txBox="1"/>
          <p:nvPr/>
        </p:nvSpPr>
        <p:spPr>
          <a:xfrm>
            <a:off x="30208439" y="30640195"/>
            <a:ext cx="6850565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https://cce-datasharing.gsfc.nasa.gov/files/conference_presentations/Talk_Queally_35_27.pdf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56A4EB2C-697B-7684-8B29-BB9D339CDBC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854246" y="12879442"/>
            <a:ext cx="5767147" cy="5505003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79AF445-8DBD-52B1-6311-9864289D8C15}"/>
              </a:ext>
            </a:extLst>
          </p:cNvPr>
          <p:cNvSpPr txBox="1"/>
          <p:nvPr/>
        </p:nvSpPr>
        <p:spPr>
          <a:xfrm>
            <a:off x="30854246" y="18356830"/>
            <a:ext cx="5848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https://avirisng.jpl.nasa.gov/science.html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44B4499-2DE2-54BE-1510-889008520037}"/>
              </a:ext>
            </a:extLst>
          </p:cNvPr>
          <p:cNvSpPr txBox="1"/>
          <p:nvPr/>
        </p:nvSpPr>
        <p:spPr>
          <a:xfrm>
            <a:off x="14381386" y="18618820"/>
            <a:ext cx="15563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MASTER and AVIRIS Instrument data can be coincident with each other, satellite overpass, and relevant field measurements </a:t>
            </a:r>
          </a:p>
        </p:txBody>
      </p:sp>
    </p:spTree>
    <p:extLst>
      <p:ext uri="{BB962C8B-B14F-4D97-AF65-F5344CB8AC3E}">
        <p14:creationId xmlns:p14="http://schemas.microsoft.com/office/powerpoint/2010/main" val="1628120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23943</TotalTime>
  <Words>458</Words>
  <Application>Microsoft Office PowerPoint</Application>
  <PresentationFormat>Custom</PresentationFormat>
  <Paragraphs>53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Sommet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Shrestha, Rupesh</dc:creator>
  <cp:lastModifiedBy>Thornton, Michele</cp:lastModifiedBy>
  <cp:revision>358</cp:revision>
  <cp:lastPrinted>2019-12-04T20:37:39Z</cp:lastPrinted>
  <dcterms:created xsi:type="dcterms:W3CDTF">2018-10-08T13:13:56Z</dcterms:created>
  <dcterms:modified xsi:type="dcterms:W3CDTF">2023-01-23T03:35:22Z</dcterms:modified>
</cp:coreProperties>
</file>