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91" r:id="rId5"/>
  </p:sldMasterIdLst>
  <p:notesMasterIdLst>
    <p:notesMasterId r:id="rId7"/>
  </p:notesMasterIdLst>
  <p:sldIdLst>
    <p:sldId id="262" r:id="rId6"/>
  </p:sldIdLst>
  <p:sldSz cx="30275213" cy="42803763"/>
  <p:notesSz cx="6669088" cy="9926638"/>
  <p:defaultTextStyle>
    <a:defPPr>
      <a:defRPr lang="en-US"/>
    </a:defPPr>
    <a:lvl1pPr marL="0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1pPr>
    <a:lvl2pPr marL="1285784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2pPr>
    <a:lvl3pPr marL="2571567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3pPr>
    <a:lvl4pPr marL="3857351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4pPr>
    <a:lvl5pPr marL="5143134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5pPr>
    <a:lvl6pPr marL="6428918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6pPr>
    <a:lvl7pPr marL="7714701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7pPr>
    <a:lvl8pPr marL="9000485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8pPr>
    <a:lvl9pPr marL="10286268" algn="l" defTabSz="1285784" rtl="0" eaLnBrk="1" latinLnBrk="0" hangingPunct="1">
      <a:defRPr sz="50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DB06802-54D9-4A61-9711-69B4514AD0C5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1A3"/>
    <a:srgbClr val="808080"/>
    <a:srgbClr val="3C96AE"/>
    <a:srgbClr val="979797"/>
    <a:srgbClr val="B5B5B5"/>
    <a:srgbClr val="E6E6E6"/>
    <a:srgbClr val="93CBDA"/>
    <a:srgbClr val="ED1C24"/>
    <a:srgbClr val="000000"/>
    <a:srgbClr val="005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8D8BFF-0101-EA20-8343-D0531F633926}" v="6" dt="2023-01-12T16:57:16.985"/>
    <p1510:client id="{B5EFD796-817B-B5A8-A0FE-09E9DB813A3F}" v="225" dt="2023-01-12T16:37:35.976"/>
    <p1510:client id="{FA1CDA7B-D340-4791-9CF7-3366FA041642}" v="31" dt="2023-01-13T12:28:33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0" autoAdjust="0"/>
    <p:restoredTop sz="96707" autoAdjust="0"/>
  </p:normalViewPr>
  <p:slideViewPr>
    <p:cSldViewPr snapToGrid="0">
      <p:cViewPr>
        <p:scale>
          <a:sx n="40" d="100"/>
          <a:sy n="40" d="100"/>
        </p:scale>
        <p:origin x="918" y="-53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ddad" userId="S::stephen.haddad_informaticslab.co.uk#ext#@metoffice.onmicrosoft.com::1a9da09d-d8c4-4cd8-8c6b-fd66fba1792d" providerId="AD" clId="Web-{868D8BFF-0101-EA20-8343-D0531F633926}"/>
    <pc:docChg chg="modSld">
      <pc:chgData name="Stephen Haddad" userId="S::stephen.haddad_informaticslab.co.uk#ext#@metoffice.onmicrosoft.com::1a9da09d-d8c4-4cd8-8c6b-fd66fba1792d" providerId="AD" clId="Web-{868D8BFF-0101-EA20-8343-D0531F633926}" dt="2023-01-12T16:57:16.985" v="4" actId="14100"/>
      <pc:docMkLst>
        <pc:docMk/>
      </pc:docMkLst>
      <pc:sldChg chg="addSp delSp modSp">
        <pc:chgData name="Stephen Haddad" userId="S::stephen.haddad_informaticslab.co.uk#ext#@metoffice.onmicrosoft.com::1a9da09d-d8c4-4cd8-8c6b-fd66fba1792d" providerId="AD" clId="Web-{868D8BFF-0101-EA20-8343-D0531F633926}" dt="2023-01-12T16:57:16.985" v="4" actId="14100"/>
        <pc:sldMkLst>
          <pc:docMk/>
          <pc:sldMk cId="2373210085" sldId="262"/>
        </pc:sldMkLst>
        <pc:picChg chg="add mod">
          <ac:chgData name="Stephen Haddad" userId="S::stephen.haddad_informaticslab.co.uk#ext#@metoffice.onmicrosoft.com::1a9da09d-d8c4-4cd8-8c6b-fd66fba1792d" providerId="AD" clId="Web-{868D8BFF-0101-EA20-8343-D0531F633926}" dt="2023-01-12T16:57:16.985" v="4" actId="14100"/>
          <ac:picMkLst>
            <pc:docMk/>
            <pc:sldMk cId="2373210085" sldId="262"/>
            <ac:picMk id="3" creationId="{06CEA658-6F61-F285-CBA2-355292984DF5}"/>
          </ac:picMkLst>
        </pc:picChg>
        <pc:picChg chg="del mod">
          <ac:chgData name="Stephen Haddad" userId="S::stephen.haddad_informaticslab.co.uk#ext#@metoffice.onmicrosoft.com::1a9da09d-d8c4-4cd8-8c6b-fd66fba1792d" providerId="AD" clId="Web-{868D8BFF-0101-EA20-8343-D0531F633926}" dt="2023-01-12T16:56:58" v="1"/>
          <ac:picMkLst>
            <pc:docMk/>
            <pc:sldMk cId="2373210085" sldId="262"/>
            <ac:picMk id="7" creationId="{6CFE6885-DF66-87EC-2151-3D88FB8F9780}"/>
          </ac:picMkLst>
        </pc:picChg>
      </pc:sldChg>
    </pc:docChg>
  </pc:docChgLst>
  <pc:docChgLst>
    <pc:chgData name="Stephen Haddad" userId="S::stephen.haddad_informaticslab.co.uk#ext#@metoffice.onmicrosoft.com::1a9da09d-d8c4-4cd8-8c6b-fd66fba1792d" providerId="AD" clId="Web-{B5EFD796-817B-B5A8-A0FE-09E9DB813A3F}"/>
    <pc:docChg chg="modSld">
      <pc:chgData name="Stephen Haddad" userId="S::stephen.haddad_informaticslab.co.uk#ext#@metoffice.onmicrosoft.com::1a9da09d-d8c4-4cd8-8c6b-fd66fba1792d" providerId="AD" clId="Web-{B5EFD796-817B-B5A8-A0FE-09E9DB813A3F}" dt="2023-01-12T16:37:35.976" v="210" actId="14100"/>
      <pc:docMkLst>
        <pc:docMk/>
      </pc:docMkLst>
      <pc:sldChg chg="addSp delSp modSp">
        <pc:chgData name="Stephen Haddad" userId="S::stephen.haddad_informaticslab.co.uk#ext#@metoffice.onmicrosoft.com::1a9da09d-d8c4-4cd8-8c6b-fd66fba1792d" providerId="AD" clId="Web-{B5EFD796-817B-B5A8-A0FE-09E9DB813A3F}" dt="2023-01-12T16:37:35.976" v="210" actId="14100"/>
        <pc:sldMkLst>
          <pc:docMk/>
          <pc:sldMk cId="2373210085" sldId="262"/>
        </pc:sldMkLst>
        <pc:spChg chg="mod">
          <ac:chgData name="Stephen Haddad" userId="S::stephen.haddad_informaticslab.co.uk#ext#@metoffice.onmicrosoft.com::1a9da09d-d8c4-4cd8-8c6b-fd66fba1792d" providerId="AD" clId="Web-{B5EFD796-817B-B5A8-A0FE-09E9DB813A3F}" dt="2023-01-12T11:49:41.307" v="115" actId="20577"/>
          <ac:spMkLst>
            <pc:docMk/>
            <pc:sldMk cId="2373210085" sldId="262"/>
            <ac:spMk id="2" creationId="{B782EEAB-F466-40D2-B1F7-AD452FF3DD5C}"/>
          </ac:spMkLst>
        </pc:spChg>
        <pc:spChg chg="mod">
          <ac:chgData name="Stephen Haddad" userId="S::stephen.haddad_informaticslab.co.uk#ext#@metoffice.onmicrosoft.com::1a9da09d-d8c4-4cd8-8c6b-fd66fba1792d" providerId="AD" clId="Web-{B5EFD796-817B-B5A8-A0FE-09E9DB813A3F}" dt="2023-01-12T11:40:27.556" v="110" actId="20577"/>
          <ac:spMkLst>
            <pc:docMk/>
            <pc:sldMk cId="2373210085" sldId="262"/>
            <ac:spMk id="4" creationId="{41E7E995-BF84-485D-AA85-F50A5C70981D}"/>
          </ac:spMkLst>
        </pc:spChg>
        <pc:spChg chg="mod">
          <ac:chgData name="Stephen Haddad" userId="S::stephen.haddad_informaticslab.co.uk#ext#@metoffice.onmicrosoft.com::1a9da09d-d8c4-4cd8-8c6b-fd66fba1792d" providerId="AD" clId="Web-{B5EFD796-817B-B5A8-A0FE-09E9DB813A3F}" dt="2023-01-12T16:34:50.660" v="176" actId="20577"/>
          <ac:spMkLst>
            <pc:docMk/>
            <pc:sldMk cId="2373210085" sldId="262"/>
            <ac:spMk id="6" creationId="{E939D358-E600-4537-B426-426E3CEF42EE}"/>
          </ac:spMkLst>
        </pc:spChg>
        <pc:spChg chg="mod">
          <ac:chgData name="Stephen Haddad" userId="S::stephen.haddad_informaticslab.co.uk#ext#@metoffice.onmicrosoft.com::1a9da09d-d8c4-4cd8-8c6b-fd66fba1792d" providerId="AD" clId="Web-{B5EFD796-817B-B5A8-A0FE-09E9DB813A3F}" dt="2023-01-12T16:36:12.943" v="198" actId="20577"/>
          <ac:spMkLst>
            <pc:docMk/>
            <pc:sldMk cId="2373210085" sldId="262"/>
            <ac:spMk id="10" creationId="{C4B2A7FB-02F4-4246-9AE2-A461EA7E4D1F}"/>
          </ac:spMkLst>
        </pc:spChg>
        <pc:spChg chg="mod">
          <ac:chgData name="Stephen Haddad" userId="S::stephen.haddad_informaticslab.co.uk#ext#@metoffice.onmicrosoft.com::1a9da09d-d8c4-4cd8-8c6b-fd66fba1792d" providerId="AD" clId="Web-{B5EFD796-817B-B5A8-A0FE-09E9DB813A3F}" dt="2023-01-12T11:40:10.587" v="106" actId="20577"/>
          <ac:spMkLst>
            <pc:docMk/>
            <pc:sldMk cId="2373210085" sldId="262"/>
            <ac:spMk id="12" creationId="{72943B63-A645-4B9E-A1E0-A1B34A1EC35B}"/>
          </ac:spMkLst>
        </pc:spChg>
        <pc:spChg chg="mod">
          <ac:chgData name="Stephen Haddad" userId="S::stephen.haddad_informaticslab.co.uk#ext#@metoffice.onmicrosoft.com::1a9da09d-d8c4-4cd8-8c6b-fd66fba1792d" providerId="AD" clId="Web-{B5EFD796-817B-B5A8-A0FE-09E9DB813A3F}" dt="2023-01-12T16:31:52.344" v="122" actId="20577"/>
          <ac:spMkLst>
            <pc:docMk/>
            <pc:sldMk cId="2373210085" sldId="262"/>
            <ac:spMk id="25" creationId="{DB2DC56B-D52C-464B-BBF9-CC28918BED7C}"/>
          </ac:spMkLst>
        </pc:spChg>
        <pc:picChg chg="add del mod">
          <ac:chgData name="Stephen Haddad" userId="S::stephen.haddad_informaticslab.co.uk#ext#@metoffice.onmicrosoft.com::1a9da09d-d8c4-4cd8-8c6b-fd66fba1792d" providerId="AD" clId="Web-{B5EFD796-817B-B5A8-A0FE-09E9DB813A3F}" dt="2023-01-12T16:36:31.912" v="202"/>
          <ac:picMkLst>
            <pc:docMk/>
            <pc:sldMk cId="2373210085" sldId="262"/>
            <ac:picMk id="3" creationId="{FCE893E5-B78C-3677-B937-5227600DBEE0}"/>
          </ac:picMkLst>
        </pc:picChg>
        <pc:picChg chg="add mod">
          <ac:chgData name="Stephen Haddad" userId="S::stephen.haddad_informaticslab.co.uk#ext#@metoffice.onmicrosoft.com::1a9da09d-d8c4-4cd8-8c6b-fd66fba1792d" providerId="AD" clId="Web-{B5EFD796-817B-B5A8-A0FE-09E9DB813A3F}" dt="2023-01-12T16:37:35.976" v="210" actId="14100"/>
          <ac:picMkLst>
            <pc:docMk/>
            <pc:sldMk cId="2373210085" sldId="262"/>
            <ac:picMk id="7" creationId="{6CFE6885-DF66-87EC-2151-3D88FB8F9780}"/>
          </ac:picMkLst>
        </pc:picChg>
      </pc:sldChg>
    </pc:docChg>
  </pc:docChgLst>
  <pc:docChgLst>
    <pc:chgData name="Haddad, Stephen" userId="670a75fb-927e-441e-889d-0c75e7088121" providerId="ADAL" clId="{FA1CDA7B-D340-4791-9CF7-3366FA041642}"/>
    <pc:docChg chg="undo redo custSel addSld delSld modSld modSection">
      <pc:chgData name="Haddad, Stephen" userId="670a75fb-927e-441e-889d-0c75e7088121" providerId="ADAL" clId="{FA1CDA7B-D340-4791-9CF7-3366FA041642}" dt="2023-01-13T13:50:00.439" v="1144" actId="20577"/>
      <pc:docMkLst>
        <pc:docMk/>
      </pc:docMkLst>
      <pc:sldChg chg="del">
        <pc:chgData name="Haddad, Stephen" userId="670a75fb-927e-441e-889d-0c75e7088121" providerId="ADAL" clId="{FA1CDA7B-D340-4791-9CF7-3366FA041642}" dt="2023-01-06T16:19:04.531" v="0" actId="47"/>
        <pc:sldMkLst>
          <pc:docMk/>
          <pc:sldMk cId="3059778767" sldId="259"/>
        </pc:sldMkLst>
      </pc:sldChg>
      <pc:sldChg chg="del">
        <pc:chgData name="Haddad, Stephen" userId="670a75fb-927e-441e-889d-0c75e7088121" providerId="ADAL" clId="{FA1CDA7B-D340-4791-9CF7-3366FA041642}" dt="2023-01-06T16:19:04.531" v="0" actId="47"/>
        <pc:sldMkLst>
          <pc:docMk/>
          <pc:sldMk cId="2218391514" sldId="260"/>
        </pc:sldMkLst>
      </pc:sldChg>
      <pc:sldChg chg="del">
        <pc:chgData name="Haddad, Stephen" userId="670a75fb-927e-441e-889d-0c75e7088121" providerId="ADAL" clId="{FA1CDA7B-D340-4791-9CF7-3366FA041642}" dt="2023-01-06T16:19:08.727" v="1" actId="47"/>
        <pc:sldMkLst>
          <pc:docMk/>
          <pc:sldMk cId="2062792942" sldId="261"/>
        </pc:sldMkLst>
      </pc:sldChg>
      <pc:sldChg chg="addSp delSp modSp mod">
        <pc:chgData name="Haddad, Stephen" userId="670a75fb-927e-441e-889d-0c75e7088121" providerId="ADAL" clId="{FA1CDA7B-D340-4791-9CF7-3366FA041642}" dt="2023-01-13T13:50:00.439" v="1144" actId="20577"/>
        <pc:sldMkLst>
          <pc:docMk/>
          <pc:sldMk cId="2373210085" sldId="262"/>
        </pc:sldMkLst>
        <pc:spChg chg="mod ord">
          <ac:chgData name="Haddad, Stephen" userId="670a75fb-927e-441e-889d-0c75e7088121" providerId="ADAL" clId="{FA1CDA7B-D340-4791-9CF7-3366FA041642}" dt="2023-01-13T13:50:00.439" v="1144" actId="20577"/>
          <ac:spMkLst>
            <pc:docMk/>
            <pc:sldMk cId="2373210085" sldId="262"/>
            <ac:spMk id="2" creationId="{B782EEAB-F466-40D2-B1F7-AD452FF3DD5C}"/>
          </ac:spMkLst>
        </pc:spChg>
        <pc:spChg chg="mod">
          <ac:chgData name="Haddad, Stephen" userId="670a75fb-927e-441e-889d-0c75e7088121" providerId="ADAL" clId="{FA1CDA7B-D340-4791-9CF7-3366FA041642}" dt="2023-01-13T12:30:19.049" v="949" actId="20577"/>
          <ac:spMkLst>
            <pc:docMk/>
            <pc:sldMk cId="2373210085" sldId="262"/>
            <ac:spMk id="4" creationId="{41E7E995-BF84-485D-AA85-F50A5C70981D}"/>
          </ac:spMkLst>
        </pc:spChg>
        <pc:spChg chg="mod">
          <ac:chgData name="Haddad, Stephen" userId="670a75fb-927e-441e-889d-0c75e7088121" providerId="ADAL" clId="{FA1CDA7B-D340-4791-9CF7-3366FA041642}" dt="2023-01-13T12:31:57.427" v="1022" actId="20577"/>
          <ac:spMkLst>
            <pc:docMk/>
            <pc:sldMk cId="2373210085" sldId="262"/>
            <ac:spMk id="6" creationId="{E939D358-E600-4537-B426-426E3CEF42EE}"/>
          </ac:spMkLst>
        </pc:spChg>
        <pc:spChg chg="mod">
          <ac:chgData name="Haddad, Stephen" userId="670a75fb-927e-441e-889d-0c75e7088121" providerId="ADAL" clId="{FA1CDA7B-D340-4791-9CF7-3366FA041642}" dt="2023-01-06T17:04:03.423" v="616" actId="20577"/>
          <ac:spMkLst>
            <pc:docMk/>
            <pc:sldMk cId="2373210085" sldId="262"/>
            <ac:spMk id="8" creationId="{1B0BF6AB-0338-4824-839C-67E57A5A1720}"/>
          </ac:spMkLst>
        </pc:spChg>
        <pc:spChg chg="mod">
          <ac:chgData name="Haddad, Stephen" userId="670a75fb-927e-441e-889d-0c75e7088121" providerId="ADAL" clId="{FA1CDA7B-D340-4791-9CF7-3366FA041642}" dt="2023-01-13T12:29:20.583" v="924" actId="207"/>
          <ac:spMkLst>
            <pc:docMk/>
            <pc:sldMk cId="2373210085" sldId="262"/>
            <ac:spMk id="9" creationId="{BACA15C6-D9DA-4D66-8F7F-D5A2C4DDDD59}"/>
          </ac:spMkLst>
        </pc:spChg>
        <pc:spChg chg="mod">
          <ac:chgData name="Haddad, Stephen" userId="670a75fb-927e-441e-889d-0c75e7088121" providerId="ADAL" clId="{FA1CDA7B-D340-4791-9CF7-3366FA041642}" dt="2023-01-13T12:31:26.322" v="1011" actId="20577"/>
          <ac:spMkLst>
            <pc:docMk/>
            <pc:sldMk cId="2373210085" sldId="262"/>
            <ac:spMk id="10" creationId="{C4B2A7FB-02F4-4246-9AE2-A461EA7E4D1F}"/>
          </ac:spMkLst>
        </pc:spChg>
        <pc:spChg chg="mod">
          <ac:chgData name="Haddad, Stephen" userId="670a75fb-927e-441e-889d-0c75e7088121" providerId="ADAL" clId="{FA1CDA7B-D340-4791-9CF7-3366FA041642}" dt="2023-01-06T16:21:55.126" v="19" actId="20577"/>
          <ac:spMkLst>
            <pc:docMk/>
            <pc:sldMk cId="2373210085" sldId="262"/>
            <ac:spMk id="11" creationId="{9135D083-59D8-4456-8B2F-47D200B9EB61}"/>
          </ac:spMkLst>
        </pc:spChg>
        <pc:spChg chg="mod">
          <ac:chgData name="Haddad, Stephen" userId="670a75fb-927e-441e-889d-0c75e7088121" providerId="ADAL" clId="{FA1CDA7B-D340-4791-9CF7-3366FA041642}" dt="2023-01-06T16:22:59.438" v="257" actId="20577"/>
          <ac:spMkLst>
            <pc:docMk/>
            <pc:sldMk cId="2373210085" sldId="262"/>
            <ac:spMk id="12" creationId="{72943B63-A645-4B9E-A1E0-A1B34A1EC35B}"/>
          </ac:spMkLst>
        </pc:spChg>
        <pc:spChg chg="mod">
          <ac:chgData name="Haddad, Stephen" userId="670a75fb-927e-441e-889d-0c75e7088121" providerId="ADAL" clId="{FA1CDA7B-D340-4791-9CF7-3366FA041642}" dt="2023-01-06T16:23:33.457" v="406" actId="20577"/>
          <ac:spMkLst>
            <pc:docMk/>
            <pc:sldMk cId="2373210085" sldId="262"/>
            <ac:spMk id="13" creationId="{2B6754BB-C7D2-40CA-9B9E-84E28BC933B7}"/>
          </ac:spMkLst>
        </pc:spChg>
        <pc:spChg chg="mod">
          <ac:chgData name="Haddad, Stephen" userId="670a75fb-927e-441e-889d-0c75e7088121" providerId="ADAL" clId="{FA1CDA7B-D340-4791-9CF7-3366FA041642}" dt="2023-01-06T16:23:45.318" v="425" actId="20577"/>
          <ac:spMkLst>
            <pc:docMk/>
            <pc:sldMk cId="2373210085" sldId="262"/>
            <ac:spMk id="14" creationId="{7AD3C10C-961D-43F5-9F33-F0267D7B4D4D}"/>
          </ac:spMkLst>
        </pc:spChg>
        <pc:spChg chg="mod">
          <ac:chgData name="Haddad, Stephen" userId="670a75fb-927e-441e-889d-0c75e7088121" providerId="ADAL" clId="{FA1CDA7B-D340-4791-9CF7-3366FA041642}" dt="2023-01-06T16:23:57.573" v="451" actId="20577"/>
          <ac:spMkLst>
            <pc:docMk/>
            <pc:sldMk cId="2373210085" sldId="262"/>
            <ac:spMk id="15" creationId="{3B396608-17AD-4B0D-B635-A61F6775509D}"/>
          </ac:spMkLst>
        </pc:spChg>
        <pc:spChg chg="add del">
          <ac:chgData name="Haddad, Stephen" userId="670a75fb-927e-441e-889d-0c75e7088121" providerId="ADAL" clId="{FA1CDA7B-D340-4791-9CF7-3366FA041642}" dt="2023-01-13T12:24:04.556" v="840" actId="478"/>
          <ac:spMkLst>
            <pc:docMk/>
            <pc:sldMk cId="2373210085" sldId="262"/>
            <ac:spMk id="22" creationId="{2558CF57-D320-4309-86CB-0F2624D4213D}"/>
          </ac:spMkLst>
        </pc:spChg>
        <pc:spChg chg="add mod">
          <ac:chgData name="Haddad, Stephen" userId="670a75fb-927e-441e-889d-0c75e7088121" providerId="ADAL" clId="{FA1CDA7B-D340-4791-9CF7-3366FA041642}" dt="2023-01-13T12:27:40.280" v="886" actId="1076"/>
          <ac:spMkLst>
            <pc:docMk/>
            <pc:sldMk cId="2373210085" sldId="262"/>
            <ac:spMk id="42" creationId="{9F7FB92C-B60E-4F1B-AC7D-83E370CCB863}"/>
          </ac:spMkLst>
        </pc:spChg>
        <pc:spChg chg="add mod">
          <ac:chgData name="Haddad, Stephen" userId="670a75fb-927e-441e-889d-0c75e7088121" providerId="ADAL" clId="{FA1CDA7B-D340-4791-9CF7-3366FA041642}" dt="2023-01-13T12:28:18.464" v="904" actId="20577"/>
          <ac:spMkLst>
            <pc:docMk/>
            <pc:sldMk cId="2373210085" sldId="262"/>
            <ac:spMk id="43" creationId="{B9346688-F0B1-4B4F-A1D7-0D13A4CAA600}"/>
          </ac:spMkLst>
        </pc:spChg>
        <pc:spChg chg="add mod">
          <ac:chgData name="Haddad, Stephen" userId="670a75fb-927e-441e-889d-0c75e7088121" providerId="ADAL" clId="{FA1CDA7B-D340-4791-9CF7-3366FA041642}" dt="2023-01-13T12:28:07.295" v="899"/>
          <ac:spMkLst>
            <pc:docMk/>
            <pc:sldMk cId="2373210085" sldId="262"/>
            <ac:spMk id="44" creationId="{B62206C5-9EBB-4EF9-BB9D-16BE6349D60D}"/>
          </ac:spMkLst>
        </pc:spChg>
        <pc:spChg chg="add mod">
          <ac:chgData name="Haddad, Stephen" userId="670a75fb-927e-441e-889d-0c75e7088121" providerId="ADAL" clId="{FA1CDA7B-D340-4791-9CF7-3366FA041642}" dt="2023-01-13T12:28:44.721" v="914" actId="6549"/>
          <ac:spMkLst>
            <pc:docMk/>
            <pc:sldMk cId="2373210085" sldId="262"/>
            <ac:spMk id="47" creationId="{68170F43-CD4F-41C9-9507-740C522140CB}"/>
          </ac:spMkLst>
        </pc:spChg>
        <pc:picChg chg="del">
          <ac:chgData name="Haddad, Stephen" userId="670a75fb-927e-441e-889d-0c75e7088121" providerId="ADAL" clId="{FA1CDA7B-D340-4791-9CF7-3366FA041642}" dt="2023-01-13T11:23:13.082" v="808" actId="478"/>
          <ac:picMkLst>
            <pc:docMk/>
            <pc:sldMk cId="2373210085" sldId="262"/>
            <ac:picMk id="3" creationId="{06CEA658-6F61-F285-CBA2-355292984DF5}"/>
          </ac:picMkLst>
        </pc:picChg>
        <pc:picChg chg="add del mod">
          <ac:chgData name="Haddad, Stephen" userId="670a75fb-927e-441e-889d-0c75e7088121" providerId="ADAL" clId="{FA1CDA7B-D340-4791-9CF7-3366FA041642}" dt="2023-01-13T11:52:05.534" v="823" actId="478"/>
          <ac:picMkLst>
            <pc:docMk/>
            <pc:sldMk cId="2373210085" sldId="262"/>
            <ac:picMk id="8" creationId="{7D68A76E-58BE-4F36-B222-E941FC1BA877}"/>
          </ac:picMkLst>
        </pc:picChg>
        <pc:picChg chg="add del mod">
          <ac:chgData name="Haddad, Stephen" userId="670a75fb-927e-441e-889d-0c75e7088121" providerId="ADAL" clId="{FA1CDA7B-D340-4791-9CF7-3366FA041642}" dt="2023-01-13T11:51:58.139" v="822" actId="478"/>
          <ac:picMkLst>
            <pc:docMk/>
            <pc:sldMk cId="2373210085" sldId="262"/>
            <ac:picMk id="17" creationId="{B7F1567D-89FF-41AD-AEDC-1119D38E5047}"/>
          </ac:picMkLst>
        </pc:picChg>
        <pc:picChg chg="add mod">
          <ac:chgData name="Haddad, Stephen" userId="670a75fb-927e-441e-889d-0c75e7088121" providerId="ADAL" clId="{FA1CDA7B-D340-4791-9CF7-3366FA041642}" dt="2023-01-13T12:21:21.118" v="831" actId="1076"/>
          <ac:picMkLst>
            <pc:docMk/>
            <pc:sldMk cId="2373210085" sldId="262"/>
            <ac:picMk id="19" creationId="{B33D003F-FE67-4470-915B-14D8B08C5664}"/>
          </ac:picMkLst>
        </pc:picChg>
        <pc:picChg chg="add del mod">
          <ac:chgData name="Haddad, Stephen" userId="670a75fb-927e-441e-889d-0c75e7088121" providerId="ADAL" clId="{FA1CDA7B-D340-4791-9CF7-3366FA041642}" dt="2023-01-13T12:28:27.472" v="906"/>
          <ac:picMkLst>
            <pc:docMk/>
            <pc:sldMk cId="2373210085" sldId="262"/>
            <ac:picMk id="45" creationId="{358726D2-B8F5-4F8C-BC83-CF056438E9B0}"/>
          </ac:picMkLst>
        </pc:picChg>
        <pc:picChg chg="add del mod">
          <ac:chgData name="Haddad, Stephen" userId="670a75fb-927e-441e-889d-0c75e7088121" providerId="ADAL" clId="{FA1CDA7B-D340-4791-9CF7-3366FA041642}" dt="2023-01-13T12:28:31.424" v="908"/>
          <ac:picMkLst>
            <pc:docMk/>
            <pc:sldMk cId="2373210085" sldId="262"/>
            <ac:picMk id="46" creationId="{349663D8-5866-4A11-8E28-620A2A788863}"/>
          </ac:picMkLst>
        </pc:picChg>
        <pc:cxnChg chg="add del mod">
          <ac:chgData name="Haddad, Stephen" userId="670a75fb-927e-441e-889d-0c75e7088121" providerId="ADAL" clId="{FA1CDA7B-D340-4791-9CF7-3366FA041642}" dt="2023-01-13T12:23:51.859" v="838" actId="478"/>
          <ac:cxnSpMkLst>
            <pc:docMk/>
            <pc:sldMk cId="2373210085" sldId="262"/>
            <ac:cxnSpMk id="21" creationId="{12621C17-CA62-4CEF-8DAE-C8C0B1B3F75D}"/>
          </ac:cxnSpMkLst>
        </pc:cxnChg>
        <pc:cxnChg chg="add del mod">
          <ac:chgData name="Haddad, Stephen" userId="670a75fb-927e-441e-889d-0c75e7088121" providerId="ADAL" clId="{FA1CDA7B-D340-4791-9CF7-3366FA041642}" dt="2023-01-13T12:26:30.555" v="859" actId="478"/>
          <ac:cxnSpMkLst>
            <pc:docMk/>
            <pc:sldMk cId="2373210085" sldId="262"/>
            <ac:cxnSpMk id="26" creationId="{9B259A71-92C9-4882-AD41-D96E8D21D098}"/>
          </ac:cxnSpMkLst>
        </pc:cxnChg>
        <pc:cxnChg chg="add del mod">
          <ac:chgData name="Haddad, Stephen" userId="670a75fb-927e-441e-889d-0c75e7088121" providerId="ADAL" clId="{FA1CDA7B-D340-4791-9CF7-3366FA041642}" dt="2023-01-13T12:26:32.157" v="860" actId="478"/>
          <ac:cxnSpMkLst>
            <pc:docMk/>
            <pc:sldMk cId="2373210085" sldId="262"/>
            <ac:cxnSpMk id="33" creationId="{D72B05F9-A792-494E-8726-12AE41E9BF78}"/>
          </ac:cxnSpMkLst>
        </pc:cxnChg>
        <pc:cxnChg chg="add del mod">
          <ac:chgData name="Haddad, Stephen" userId="670a75fb-927e-441e-889d-0c75e7088121" providerId="ADAL" clId="{FA1CDA7B-D340-4791-9CF7-3366FA041642}" dt="2023-01-13T12:26:35.338" v="862" actId="478"/>
          <ac:cxnSpMkLst>
            <pc:docMk/>
            <pc:sldMk cId="2373210085" sldId="262"/>
            <ac:cxnSpMk id="35" creationId="{360415E9-918B-433E-BC7B-CFA6DAC619EE}"/>
          </ac:cxnSpMkLst>
        </pc:cxnChg>
        <pc:cxnChg chg="add del mod">
          <ac:chgData name="Haddad, Stephen" userId="670a75fb-927e-441e-889d-0c75e7088121" providerId="ADAL" clId="{FA1CDA7B-D340-4791-9CF7-3366FA041642}" dt="2023-01-13T12:26:33.797" v="861" actId="478"/>
          <ac:cxnSpMkLst>
            <pc:docMk/>
            <pc:sldMk cId="2373210085" sldId="262"/>
            <ac:cxnSpMk id="38" creationId="{1C22C09F-B1CA-4EA2-B94C-64C77E13EA25}"/>
          </ac:cxnSpMkLst>
        </pc:cxnChg>
        <pc:cxnChg chg="add del mod">
          <ac:chgData name="Haddad, Stephen" userId="670a75fb-927e-441e-889d-0c75e7088121" providerId="ADAL" clId="{FA1CDA7B-D340-4791-9CF7-3366FA041642}" dt="2023-01-13T12:26:36.887" v="863" actId="478"/>
          <ac:cxnSpMkLst>
            <pc:docMk/>
            <pc:sldMk cId="2373210085" sldId="262"/>
            <ac:cxnSpMk id="41" creationId="{A218E076-C72E-4B5F-A290-34CA70D43D19}"/>
          </ac:cxnSpMkLst>
        </pc:cxnChg>
      </pc:sldChg>
      <pc:sldChg chg="del">
        <pc:chgData name="Haddad, Stephen" userId="670a75fb-927e-441e-889d-0c75e7088121" providerId="ADAL" clId="{FA1CDA7B-D340-4791-9CF7-3366FA041642}" dt="2023-01-06T16:19:04.531" v="0" actId="47"/>
        <pc:sldMkLst>
          <pc:docMk/>
          <pc:sldMk cId="2301825293" sldId="263"/>
        </pc:sldMkLst>
      </pc:sldChg>
      <pc:sldChg chg="new del">
        <pc:chgData name="Haddad, Stephen" userId="670a75fb-927e-441e-889d-0c75e7088121" providerId="ADAL" clId="{FA1CDA7B-D340-4791-9CF7-3366FA041642}" dt="2023-01-06T16:21:26.699" v="3" actId="47"/>
        <pc:sldMkLst>
          <pc:docMk/>
          <pc:sldMk cId="4060945828" sldId="263"/>
        </pc:sldMkLst>
      </pc:sldChg>
    </pc:docChg>
  </pc:docChgLst>
  <pc:docChgLst>
    <pc:chgData name="Stephen Haddad" userId="670a75fb-927e-441e-889d-0c75e7088121" providerId="ADAL" clId="{FA1CDA7B-D340-4791-9CF7-3366FA041642}"/>
    <pc:docChg chg="undo redo custSel modSld">
      <pc:chgData name="Stephen Haddad" userId="670a75fb-927e-441e-889d-0c75e7088121" providerId="ADAL" clId="{FA1CDA7B-D340-4791-9CF7-3366FA041642}" dt="2023-01-09T18:05:36.489" v="1947" actId="20577"/>
      <pc:docMkLst>
        <pc:docMk/>
      </pc:docMkLst>
      <pc:sldChg chg="addSp delSp modSp mod">
        <pc:chgData name="Stephen Haddad" userId="670a75fb-927e-441e-889d-0c75e7088121" providerId="ADAL" clId="{FA1CDA7B-D340-4791-9CF7-3366FA041642}" dt="2023-01-09T18:05:36.489" v="1947" actId="20577"/>
        <pc:sldMkLst>
          <pc:docMk/>
          <pc:sldMk cId="2373210085" sldId="262"/>
        </pc:sldMkLst>
        <pc:spChg chg="mod">
          <ac:chgData name="Stephen Haddad" userId="670a75fb-927e-441e-889d-0c75e7088121" providerId="ADAL" clId="{FA1CDA7B-D340-4791-9CF7-3366FA041642}" dt="2023-01-09T18:05:06.451" v="1918" actId="20577"/>
          <ac:spMkLst>
            <pc:docMk/>
            <pc:sldMk cId="2373210085" sldId="262"/>
            <ac:spMk id="2" creationId="{B782EEAB-F466-40D2-B1F7-AD452FF3DD5C}"/>
          </ac:spMkLst>
        </pc:spChg>
        <pc:spChg chg="del mod">
          <ac:chgData name="Stephen Haddad" userId="670a75fb-927e-441e-889d-0c75e7088121" providerId="ADAL" clId="{FA1CDA7B-D340-4791-9CF7-3366FA041642}" dt="2023-01-09T15:46:53.670" v="1113" actId="478"/>
          <ac:spMkLst>
            <pc:docMk/>
            <pc:sldMk cId="2373210085" sldId="262"/>
            <ac:spMk id="3" creationId="{6732F6E7-95BF-47D7-BF80-FA6FE5687424}"/>
          </ac:spMkLst>
        </pc:spChg>
        <pc:spChg chg="mod">
          <ac:chgData name="Stephen Haddad" userId="670a75fb-927e-441e-889d-0c75e7088121" providerId="ADAL" clId="{FA1CDA7B-D340-4791-9CF7-3366FA041642}" dt="2023-01-09T15:58:48.419" v="1726" actId="20577"/>
          <ac:spMkLst>
            <pc:docMk/>
            <pc:sldMk cId="2373210085" sldId="262"/>
            <ac:spMk id="4" creationId="{41E7E995-BF84-485D-AA85-F50A5C70981D}"/>
          </ac:spMkLst>
        </pc:spChg>
        <pc:spChg chg="mod">
          <ac:chgData name="Stephen Haddad" userId="670a75fb-927e-441e-889d-0c75e7088121" providerId="ADAL" clId="{FA1CDA7B-D340-4791-9CF7-3366FA041642}" dt="2023-01-09T15:47:49.722" v="1193" actId="113"/>
          <ac:spMkLst>
            <pc:docMk/>
            <pc:sldMk cId="2373210085" sldId="262"/>
            <ac:spMk id="6" creationId="{E939D358-E600-4537-B426-426E3CEF42EE}"/>
          </ac:spMkLst>
        </pc:spChg>
        <pc:spChg chg="add del">
          <ac:chgData name="Stephen Haddad" userId="670a75fb-927e-441e-889d-0c75e7088121" providerId="ADAL" clId="{FA1CDA7B-D340-4791-9CF7-3366FA041642}" dt="2023-01-09T15:23:27.750" v="334" actId="478"/>
          <ac:spMkLst>
            <pc:docMk/>
            <pc:sldMk cId="2373210085" sldId="262"/>
            <ac:spMk id="7" creationId="{0766844F-C602-4F79-B6AA-FC6FB5D9A0C1}"/>
          </ac:spMkLst>
        </pc:spChg>
        <pc:spChg chg="del mod">
          <ac:chgData name="Stephen Haddad" userId="670a75fb-927e-441e-889d-0c75e7088121" providerId="ADAL" clId="{FA1CDA7B-D340-4791-9CF7-3366FA041642}" dt="2023-01-09T15:23:46.247" v="342" actId="478"/>
          <ac:spMkLst>
            <pc:docMk/>
            <pc:sldMk cId="2373210085" sldId="262"/>
            <ac:spMk id="8" creationId="{1B0BF6AB-0338-4824-839C-67E57A5A1720}"/>
          </ac:spMkLst>
        </pc:spChg>
        <pc:spChg chg="mod">
          <ac:chgData name="Stephen Haddad" userId="670a75fb-927e-441e-889d-0c75e7088121" providerId="ADAL" clId="{FA1CDA7B-D340-4791-9CF7-3366FA041642}" dt="2023-01-09T16:32:56.056" v="1889" actId="20577"/>
          <ac:spMkLst>
            <pc:docMk/>
            <pc:sldMk cId="2373210085" sldId="262"/>
            <ac:spMk id="9" creationId="{BACA15C6-D9DA-4D66-8F7F-D5A2C4DDDD59}"/>
          </ac:spMkLst>
        </pc:spChg>
        <pc:spChg chg="mod">
          <ac:chgData name="Stephen Haddad" userId="670a75fb-927e-441e-889d-0c75e7088121" providerId="ADAL" clId="{FA1CDA7B-D340-4791-9CF7-3366FA041642}" dt="2023-01-09T18:05:36.489" v="1947" actId="20577"/>
          <ac:spMkLst>
            <pc:docMk/>
            <pc:sldMk cId="2373210085" sldId="262"/>
            <ac:spMk id="10" creationId="{C4B2A7FB-02F4-4246-9AE2-A461EA7E4D1F}"/>
          </ac:spMkLst>
        </pc:spChg>
        <pc:spChg chg="mod">
          <ac:chgData name="Stephen Haddad" userId="670a75fb-927e-441e-889d-0c75e7088121" providerId="ADAL" clId="{FA1CDA7B-D340-4791-9CF7-3366FA041642}" dt="2023-01-09T15:36:09.969" v="742" actId="20577"/>
          <ac:spMkLst>
            <pc:docMk/>
            <pc:sldMk cId="2373210085" sldId="262"/>
            <ac:spMk id="11" creationId="{9135D083-59D8-4456-8B2F-47D200B9EB61}"/>
          </ac:spMkLst>
        </pc:spChg>
        <pc:spChg chg="mod">
          <ac:chgData name="Stephen Haddad" userId="670a75fb-927e-441e-889d-0c75e7088121" providerId="ADAL" clId="{FA1CDA7B-D340-4791-9CF7-3366FA041642}" dt="2023-01-09T15:45:05.092" v="1083" actId="1076"/>
          <ac:spMkLst>
            <pc:docMk/>
            <pc:sldMk cId="2373210085" sldId="262"/>
            <ac:spMk id="12" creationId="{72943B63-A645-4B9E-A1E0-A1B34A1EC35B}"/>
          </ac:spMkLst>
        </pc:spChg>
        <pc:spChg chg="mod">
          <ac:chgData name="Stephen Haddad" userId="670a75fb-927e-441e-889d-0c75e7088121" providerId="ADAL" clId="{FA1CDA7B-D340-4791-9CF7-3366FA041642}" dt="2023-01-09T15:24:50.161" v="389" actId="20577"/>
          <ac:spMkLst>
            <pc:docMk/>
            <pc:sldMk cId="2373210085" sldId="262"/>
            <ac:spMk id="13" creationId="{2B6754BB-C7D2-40CA-9B9E-84E28BC933B7}"/>
          </ac:spMkLst>
        </pc:spChg>
        <pc:spChg chg="mod">
          <ac:chgData name="Stephen Haddad" userId="670a75fb-927e-441e-889d-0c75e7088121" providerId="ADAL" clId="{FA1CDA7B-D340-4791-9CF7-3366FA041642}" dt="2023-01-09T15:49:40.472" v="1365" actId="20577"/>
          <ac:spMkLst>
            <pc:docMk/>
            <pc:sldMk cId="2373210085" sldId="262"/>
            <ac:spMk id="14" creationId="{7AD3C10C-961D-43F5-9F33-F0267D7B4D4D}"/>
          </ac:spMkLst>
        </pc:spChg>
        <pc:spChg chg="mod">
          <ac:chgData name="Stephen Haddad" userId="670a75fb-927e-441e-889d-0c75e7088121" providerId="ADAL" clId="{FA1CDA7B-D340-4791-9CF7-3366FA041642}" dt="2023-01-09T14:28:02.449" v="17" actId="20577"/>
          <ac:spMkLst>
            <pc:docMk/>
            <pc:sldMk cId="2373210085" sldId="262"/>
            <ac:spMk id="15" creationId="{3B396608-17AD-4B0D-B635-A61F6775509D}"/>
          </ac:spMkLst>
        </pc:spChg>
        <pc:spChg chg="add mod">
          <ac:chgData name="Stephen Haddad" userId="670a75fb-927e-441e-889d-0c75e7088121" providerId="ADAL" clId="{FA1CDA7B-D340-4791-9CF7-3366FA041642}" dt="2023-01-09T15:26:10.939" v="517" actId="20577"/>
          <ac:spMkLst>
            <pc:docMk/>
            <pc:sldMk cId="2373210085" sldId="262"/>
            <ac:spMk id="25" creationId="{DB2DC56B-D52C-464B-BBF9-CC28918BED7C}"/>
          </ac:spMkLst>
        </pc:spChg>
        <pc:spChg chg="add del mod">
          <ac:chgData name="Stephen Haddad" userId="670a75fb-927e-441e-889d-0c75e7088121" providerId="ADAL" clId="{FA1CDA7B-D340-4791-9CF7-3366FA041642}" dt="2023-01-09T15:46:09.718" v="1088" actId="767"/>
          <ac:spMkLst>
            <pc:docMk/>
            <pc:sldMk cId="2373210085" sldId="262"/>
            <ac:spMk id="26" creationId="{4A24A2FA-A706-428E-A11F-030305A8E41B}"/>
          </ac:spMkLst>
        </pc:spChg>
        <pc:picChg chg="add del mod">
          <ac:chgData name="Stephen Haddad" userId="670a75fb-927e-441e-889d-0c75e7088121" providerId="ADAL" clId="{FA1CDA7B-D340-4791-9CF7-3366FA041642}" dt="2023-01-09T18:02:06.346" v="1894" actId="478"/>
          <ac:picMkLst>
            <pc:docMk/>
            <pc:sldMk cId="2373210085" sldId="262"/>
            <ac:picMk id="16" creationId="{AEC68AA2-621F-4F04-A2D0-75F990F7ED58}"/>
          </ac:picMkLst>
        </pc:picChg>
        <pc:picChg chg="add del mod">
          <ac:chgData name="Stephen Haddad" userId="670a75fb-927e-441e-889d-0c75e7088121" providerId="ADAL" clId="{FA1CDA7B-D340-4791-9CF7-3366FA041642}" dt="2023-01-09T15:23:19.628" v="331" actId="478"/>
          <ac:picMkLst>
            <pc:docMk/>
            <pc:sldMk cId="2373210085" sldId="262"/>
            <ac:picMk id="17" creationId="{D2D89194-E5D0-4A97-B750-FF69272137A7}"/>
          </ac:picMkLst>
        </pc:picChg>
        <pc:picChg chg="add del mod">
          <ac:chgData name="Stephen Haddad" userId="670a75fb-927e-441e-889d-0c75e7088121" providerId="ADAL" clId="{FA1CDA7B-D340-4791-9CF7-3366FA041642}" dt="2023-01-09T15:23:06.559" v="323"/>
          <ac:picMkLst>
            <pc:docMk/>
            <pc:sldMk cId="2373210085" sldId="262"/>
            <ac:picMk id="19" creationId="{FE0B835A-E0CD-49A9-ACF7-1915E6BD262A}"/>
          </ac:picMkLst>
        </pc:picChg>
        <pc:picChg chg="add del mod">
          <ac:chgData name="Stephen Haddad" userId="670a75fb-927e-441e-889d-0c75e7088121" providerId="ADAL" clId="{FA1CDA7B-D340-4791-9CF7-3366FA041642}" dt="2023-01-09T15:23:25.328" v="333"/>
          <ac:picMkLst>
            <pc:docMk/>
            <pc:sldMk cId="2373210085" sldId="262"/>
            <ac:picMk id="21" creationId="{1A86689A-CC1F-48BF-8EFE-A3A7BBB955E5}"/>
          </ac:picMkLst>
        </pc:picChg>
        <pc:picChg chg="add mod ord">
          <ac:chgData name="Stephen Haddad" userId="670a75fb-927e-441e-889d-0c75e7088121" providerId="ADAL" clId="{FA1CDA7B-D340-4791-9CF7-3366FA041642}" dt="2023-01-09T15:48:57.403" v="1264" actId="1076"/>
          <ac:picMkLst>
            <pc:docMk/>
            <pc:sldMk cId="2373210085" sldId="262"/>
            <ac:picMk id="23" creationId="{6364A0E9-8C43-4C2A-9438-9D87DA13087D}"/>
          </ac:picMkLst>
        </pc:picChg>
        <pc:picChg chg="add mod modCrop">
          <ac:chgData name="Stephen Haddad" userId="670a75fb-927e-441e-889d-0c75e7088121" providerId="ADAL" clId="{FA1CDA7B-D340-4791-9CF7-3366FA041642}" dt="2023-01-09T15:56:33.017" v="1676" actId="1076"/>
          <ac:picMkLst>
            <pc:docMk/>
            <pc:sldMk cId="2373210085" sldId="262"/>
            <ac:picMk id="28" creationId="{6CEFCD41-6EB2-48F6-9F05-4AA473E912FF}"/>
          </ac:picMkLst>
        </pc:picChg>
        <pc:picChg chg="add mod">
          <ac:chgData name="Stephen Haddad" userId="670a75fb-927e-441e-889d-0c75e7088121" providerId="ADAL" clId="{FA1CDA7B-D340-4791-9CF7-3366FA041642}" dt="2023-01-09T15:57:21.755" v="1688" actId="27614"/>
          <ac:picMkLst>
            <pc:docMk/>
            <pc:sldMk cId="2373210085" sldId="262"/>
            <ac:picMk id="30" creationId="{C0E782C6-ED79-4760-B79E-3B06F4B3C120}"/>
          </ac:picMkLst>
        </pc:picChg>
        <pc:picChg chg="add mod">
          <ac:chgData name="Stephen Haddad" userId="670a75fb-927e-441e-889d-0c75e7088121" providerId="ADAL" clId="{FA1CDA7B-D340-4791-9CF7-3366FA041642}" dt="2023-01-09T15:57:50.940" v="1696" actId="1076"/>
          <ac:picMkLst>
            <pc:docMk/>
            <pc:sldMk cId="2373210085" sldId="262"/>
            <ac:picMk id="32" creationId="{A84C5690-9620-480E-8FF0-B344D4ACEF7B}"/>
          </ac:picMkLst>
        </pc:picChg>
        <pc:picChg chg="add mod">
          <ac:chgData name="Stephen Haddad" userId="670a75fb-927e-441e-889d-0c75e7088121" providerId="ADAL" clId="{FA1CDA7B-D340-4791-9CF7-3366FA041642}" dt="2023-01-09T15:58:14.477" v="1700" actId="962"/>
          <ac:picMkLst>
            <pc:docMk/>
            <pc:sldMk cId="2373210085" sldId="262"/>
            <ac:picMk id="34" creationId="{55DB89BC-7572-487E-8565-B24D7B731A1D}"/>
          </ac:picMkLst>
        </pc:picChg>
        <pc:picChg chg="add del mod">
          <ac:chgData name="Stephen Haddad" userId="670a75fb-927e-441e-889d-0c75e7088121" providerId="ADAL" clId="{FA1CDA7B-D340-4791-9CF7-3366FA041642}" dt="2023-01-09T18:02:45.939" v="1898" actId="478"/>
          <ac:picMkLst>
            <pc:docMk/>
            <pc:sldMk cId="2373210085" sldId="262"/>
            <ac:picMk id="36" creationId="{E75A2FE1-E068-4BC6-A7E9-8794EB167EE4}"/>
          </ac:picMkLst>
        </pc:picChg>
        <pc:picChg chg="add del mod">
          <ac:chgData name="Stephen Haddad" userId="670a75fb-927e-441e-889d-0c75e7088121" providerId="ADAL" clId="{FA1CDA7B-D340-4791-9CF7-3366FA041642}" dt="2023-01-09T18:04:27.635" v="1908" actId="478"/>
          <ac:picMkLst>
            <pc:docMk/>
            <pc:sldMk cId="2373210085" sldId="262"/>
            <ac:picMk id="38" creationId="{0FE84090-1401-404B-A0F7-C967579B52F5}"/>
          </ac:picMkLst>
        </pc:picChg>
        <pc:picChg chg="add mod">
          <ac:chgData name="Stephen Haddad" userId="670a75fb-927e-441e-889d-0c75e7088121" providerId="ADAL" clId="{FA1CDA7B-D340-4791-9CF7-3366FA041642}" dt="2023-01-09T18:04:51.751" v="1917" actId="1076"/>
          <ac:picMkLst>
            <pc:docMk/>
            <pc:sldMk cId="2373210085" sldId="262"/>
            <ac:picMk id="40" creationId="{27A9CD62-932C-4CB8-AAF9-0539654C14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0BFD4-D722-4C6D-9C17-821F514687C8}" type="datetimeFigureOut">
              <a:rPr lang="en-GB" smtClean="0"/>
              <a:t>13/01/2023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241425"/>
            <a:ext cx="236696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7F47F-CD17-4E0B-9412-409226DAC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5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1pPr>
    <a:lvl2pPr marL="1285784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2pPr>
    <a:lvl3pPr marL="2571567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3pPr>
    <a:lvl4pPr marL="3857351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4pPr>
    <a:lvl5pPr marL="5143134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5pPr>
    <a:lvl6pPr marL="6428918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6pPr>
    <a:lvl7pPr marL="7714701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7pPr>
    <a:lvl8pPr marL="9000485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8pPr>
    <a:lvl9pPr marL="10286268" algn="l" defTabSz="2571567" rtl="0" eaLnBrk="1" latinLnBrk="0" hangingPunct="1">
      <a:defRPr sz="33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13689ED4-4F33-4D2C-A6CE-67EE1C9418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8D565B1-AF3F-41BE-B3DB-2A865E48E1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3BA2C-0A77-4FB2-B460-79EBBCF5A58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noProof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Discovery and </a:t>
            </a:r>
            <a:br>
              <a:rPr lang="en-GB" sz="2400" b="1" noProof="0">
                <a:latin typeface="Arial Nova" panose="020B0504020202020204" pitchFamily="34" charset="0"/>
              </a:rPr>
            </a:br>
            <a:r>
              <a:rPr lang="en-GB" sz="2400" b="1" noProof="0">
                <a:latin typeface="Arial Nova" panose="020B0504020202020204" pitchFamily="34" charset="0"/>
              </a:rPr>
              <a:t>attribution</a:t>
            </a:r>
            <a:br>
              <a:rPr lang="en-GB" sz="2400" b="1" noProof="0">
                <a:latin typeface="Arial Nova" panose="020B0504020202020204" pitchFamily="34" charset="0"/>
              </a:rPr>
            </a:br>
            <a:endParaRPr lang="en-GB" sz="2400" b="1" noProof="0">
              <a:latin typeface="Arial Nova" panose="020B0504020202020204" pitchFamily="34" charset="0"/>
            </a:endParaRP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noProof="0">
                <a:latin typeface="Arial Nova" panose="020B0504020202020204" pitchFamily="34" charset="0"/>
              </a:rPr>
            </a:br>
            <a:r>
              <a:rPr lang="en-GB" sz="2400" b="1" noProof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noProof="0">
                <a:latin typeface="Arial Nova" panose="020B0504020202020204" pitchFamily="34" charset="0"/>
              </a:rPr>
            </a:br>
            <a:r>
              <a:rPr lang="en-GB" sz="2400" b="1" noProof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noProof="0">
                <a:latin typeface="Arial Nova" panose="020B0504020202020204" pitchFamily="34" charset="0"/>
              </a:rPr>
              <a:t>Data to decisions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noProof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22744"/>
            <a:ext cx="11880000" cy="119451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22744"/>
            <a:ext cx="15695100" cy="119451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noProof="0" dirty="0"/>
              <a:t>© Crown Copyright 2022, Met Office</a:t>
            </a:r>
          </a:p>
        </p:txBody>
      </p:sp>
    </p:spTree>
    <p:extLst>
      <p:ext uri="{BB962C8B-B14F-4D97-AF65-F5344CB8AC3E}">
        <p14:creationId xmlns:p14="http://schemas.microsoft.com/office/powerpoint/2010/main" val="14300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AB25BEBF-6055-4956-8821-1B9FF88D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64D3814F-955C-4CCF-BA3C-EA3E716A53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71208F-4BE2-4653-8192-13CC63EA77B7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19199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E1983959-AEC9-472F-8D86-E3BF760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1D748248-A562-4B06-812E-20709CCADF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4217568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1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ED9F4C25-97E8-469E-8853-AC9B4815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79554A27-FBCA-4587-828A-452DB3A6B9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340179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3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sp>
        <p:nvSpPr>
          <p:cNvPr id="28" name="Title 22">
            <a:extLst>
              <a:ext uri="{FF2B5EF4-FFF2-40B4-BE49-F238E27FC236}">
                <a16:creationId xmlns:a16="http://schemas.microsoft.com/office/drawing/2014/main" id="{88D973D4-6242-4BA9-AFB8-C7A24582C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E569776E-6766-4F87-97D1-9F2745A1D6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5167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- DSF capabili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16" name="Content Placeholder 33">
            <a:extLst>
              <a:ext uri="{FF2B5EF4-FFF2-40B4-BE49-F238E27FC236}">
                <a16:creationId xmlns:a16="http://schemas.microsoft.com/office/drawing/2014/main" id="{80EEACA6-B581-4B79-881E-44E0DB74884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33">
            <a:extLst>
              <a:ext uri="{FF2B5EF4-FFF2-40B4-BE49-F238E27FC236}">
                <a16:creationId xmlns:a16="http://schemas.microsoft.com/office/drawing/2014/main" id="{D5602E39-0161-4644-B179-F931729AF03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Picture Placeholder 35">
            <a:extLst>
              <a:ext uri="{FF2B5EF4-FFF2-40B4-BE49-F238E27FC236}">
                <a16:creationId xmlns:a16="http://schemas.microsoft.com/office/drawing/2014/main" id="{03D0D9A7-D451-442C-A912-B29B20639F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Content Placeholder 33">
            <a:extLst>
              <a:ext uri="{FF2B5EF4-FFF2-40B4-BE49-F238E27FC236}">
                <a16:creationId xmlns:a16="http://schemas.microsoft.com/office/drawing/2014/main" id="{EA2B0764-F611-4E74-839C-829868846E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Content Placeholder 33">
            <a:extLst>
              <a:ext uri="{FF2B5EF4-FFF2-40B4-BE49-F238E27FC236}">
                <a16:creationId xmlns:a16="http://schemas.microsoft.com/office/drawing/2014/main" id="{5A82F56A-60BC-4977-9F67-0D2E5C2D3BE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Content Placeholder 33">
            <a:extLst>
              <a:ext uri="{FF2B5EF4-FFF2-40B4-BE49-F238E27FC236}">
                <a16:creationId xmlns:a16="http://schemas.microsoft.com/office/drawing/2014/main" id="{90BD3965-3EFA-4D5F-BE53-EF52F5DF5FA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37">
            <a:extLst>
              <a:ext uri="{FF2B5EF4-FFF2-40B4-BE49-F238E27FC236}">
                <a16:creationId xmlns:a16="http://schemas.microsoft.com/office/drawing/2014/main" id="{E724E56A-F528-4CBD-88F9-FE3A098E4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7">
            <a:extLst>
              <a:ext uri="{FF2B5EF4-FFF2-40B4-BE49-F238E27FC236}">
                <a16:creationId xmlns:a16="http://schemas.microsoft.com/office/drawing/2014/main" id="{43AEEBEE-0C6C-4AF5-8AB3-83D1C9276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D480C51-3087-405B-88F6-1F66277B0A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37">
            <a:extLst>
              <a:ext uri="{FF2B5EF4-FFF2-40B4-BE49-F238E27FC236}">
                <a16:creationId xmlns:a16="http://schemas.microsoft.com/office/drawing/2014/main" id="{90CE6709-1A88-437D-AE5D-F3AAFF15CF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7">
            <a:extLst>
              <a:ext uri="{FF2B5EF4-FFF2-40B4-BE49-F238E27FC236}">
                <a16:creationId xmlns:a16="http://schemas.microsoft.com/office/drawing/2014/main" id="{FF72BE47-453D-4594-A0BB-E87F862F90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BC24A5-1AB8-49B5-9592-61B8FC76AE0E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sp>
        <p:nvSpPr>
          <p:cNvPr id="33" name="Title 22">
            <a:extLst>
              <a:ext uri="{FF2B5EF4-FFF2-40B4-BE49-F238E27FC236}">
                <a16:creationId xmlns:a16="http://schemas.microsoft.com/office/drawing/2014/main" id="{4B2FD26E-7A88-4738-9DBE-8D6286B7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accent2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9D538470-2729-4DB2-9E87-26C1033617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278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2">
            <a:extLst>
              <a:ext uri="{FF2B5EF4-FFF2-40B4-BE49-F238E27FC236}">
                <a16:creationId xmlns:a16="http://schemas.microsoft.com/office/drawing/2014/main" id="{5CF9C6AD-35A5-41B5-ADD4-9B8A3E2B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" name="Text Placeholder 50">
            <a:extLst>
              <a:ext uri="{FF2B5EF4-FFF2-40B4-BE49-F238E27FC236}">
                <a16:creationId xmlns:a16="http://schemas.microsoft.com/office/drawing/2014/main" id="{7CE695AA-C21E-4DBB-8E19-6519463E4A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2D507C-9152-4594-BD3D-FF248AA096AC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95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AB25BEBF-6055-4956-8821-1B9FF88D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64D3814F-955C-4CCF-BA3C-EA3E716A53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71208F-4BE2-4653-8192-13CC63EA77B7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170283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E1983959-AEC9-472F-8D86-E3BF760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1D748248-A562-4B06-812E-20709CCADF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201324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1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2">
            <a:extLst>
              <a:ext uri="{FF2B5EF4-FFF2-40B4-BE49-F238E27FC236}">
                <a16:creationId xmlns:a16="http://schemas.microsoft.com/office/drawing/2014/main" id="{ED9F4C25-97E8-469E-8853-AC9B48151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79554A27-FBCA-4587-828A-452DB3A6B9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12496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3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1F02F-BE29-448D-9ADC-4CCDBF47286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sp>
        <p:nvSpPr>
          <p:cNvPr id="28" name="Title 22">
            <a:extLst>
              <a:ext uri="{FF2B5EF4-FFF2-40B4-BE49-F238E27FC236}">
                <a16:creationId xmlns:a16="http://schemas.microsoft.com/office/drawing/2014/main" id="{88D973D4-6242-4BA9-AFB8-C7A24582C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9" name="Text Placeholder 50">
            <a:extLst>
              <a:ext uri="{FF2B5EF4-FFF2-40B4-BE49-F238E27FC236}">
                <a16:creationId xmlns:a16="http://schemas.microsoft.com/office/drawing/2014/main" id="{E569776E-6766-4F87-97D1-9F2745A1D6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835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- DSF capabili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16" name="Content Placeholder 33">
            <a:extLst>
              <a:ext uri="{FF2B5EF4-FFF2-40B4-BE49-F238E27FC236}">
                <a16:creationId xmlns:a16="http://schemas.microsoft.com/office/drawing/2014/main" id="{80EEACA6-B581-4B79-881E-44E0DB74884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Content Placeholder 33">
            <a:extLst>
              <a:ext uri="{FF2B5EF4-FFF2-40B4-BE49-F238E27FC236}">
                <a16:creationId xmlns:a16="http://schemas.microsoft.com/office/drawing/2014/main" id="{D5602E39-0161-4644-B179-F931729AF03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Picture Placeholder 35">
            <a:extLst>
              <a:ext uri="{FF2B5EF4-FFF2-40B4-BE49-F238E27FC236}">
                <a16:creationId xmlns:a16="http://schemas.microsoft.com/office/drawing/2014/main" id="{03D0D9A7-D451-442C-A912-B29B20639F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Content Placeholder 33">
            <a:extLst>
              <a:ext uri="{FF2B5EF4-FFF2-40B4-BE49-F238E27FC236}">
                <a16:creationId xmlns:a16="http://schemas.microsoft.com/office/drawing/2014/main" id="{EA2B0764-F611-4E74-839C-829868846E6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Content Placeholder 33">
            <a:extLst>
              <a:ext uri="{FF2B5EF4-FFF2-40B4-BE49-F238E27FC236}">
                <a16:creationId xmlns:a16="http://schemas.microsoft.com/office/drawing/2014/main" id="{5A82F56A-60BC-4977-9F67-0D2E5C2D3BE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Content Placeholder 33">
            <a:extLst>
              <a:ext uri="{FF2B5EF4-FFF2-40B4-BE49-F238E27FC236}">
                <a16:creationId xmlns:a16="http://schemas.microsoft.com/office/drawing/2014/main" id="{90BD3965-3EFA-4D5F-BE53-EF52F5DF5FA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37">
            <a:extLst>
              <a:ext uri="{FF2B5EF4-FFF2-40B4-BE49-F238E27FC236}">
                <a16:creationId xmlns:a16="http://schemas.microsoft.com/office/drawing/2014/main" id="{E724E56A-F528-4CBD-88F9-FE3A098E4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7">
            <a:extLst>
              <a:ext uri="{FF2B5EF4-FFF2-40B4-BE49-F238E27FC236}">
                <a16:creationId xmlns:a16="http://schemas.microsoft.com/office/drawing/2014/main" id="{43AEEBEE-0C6C-4AF5-8AB3-83D1C9276C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D480C51-3087-405B-88F6-1F66277B0A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37">
            <a:extLst>
              <a:ext uri="{FF2B5EF4-FFF2-40B4-BE49-F238E27FC236}">
                <a16:creationId xmlns:a16="http://schemas.microsoft.com/office/drawing/2014/main" id="{90CE6709-1A88-437D-AE5D-F3AAFF15CF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7">
            <a:extLst>
              <a:ext uri="{FF2B5EF4-FFF2-40B4-BE49-F238E27FC236}">
                <a16:creationId xmlns:a16="http://schemas.microsoft.com/office/drawing/2014/main" id="{FF72BE47-453D-4594-A0BB-E87F862F90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tx1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BC24A5-1AB8-49B5-9592-61B8FC76AE0E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sp>
        <p:nvSpPr>
          <p:cNvPr id="33" name="Title 22">
            <a:extLst>
              <a:ext uri="{FF2B5EF4-FFF2-40B4-BE49-F238E27FC236}">
                <a16:creationId xmlns:a16="http://schemas.microsoft.com/office/drawing/2014/main" id="{4B2FD26E-7A88-4738-9DBE-8D6286B7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accent2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9D538470-2729-4DB2-9E87-26C1033617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41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13689ED4-4F33-4D2C-A6CE-67EE1C9418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8D565B1-AF3F-41BE-B3DB-2A865E48E1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23BA2C-0A77-4FB2-B460-79EBBCF5A588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26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- DSF capabili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2">
            <a:extLst>
              <a:ext uri="{FF2B5EF4-FFF2-40B4-BE49-F238E27FC236}">
                <a16:creationId xmlns:a16="http://schemas.microsoft.com/office/drawing/2014/main" id="{5CF9C6AD-35A5-41B5-ADD4-9B8A3E2B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520000"/>
            <a:ext cx="30275213" cy="7560000"/>
          </a:xfrm>
          <a:solidFill>
            <a:schemeClr val="bg1"/>
          </a:solidFill>
          <a:ln>
            <a:noFill/>
          </a:ln>
        </p:spPr>
        <p:txBody>
          <a:bodyPr lIns="1800000" tIns="720000" rIns="1800000" bIns="720000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" name="Text Placeholder 50">
            <a:extLst>
              <a:ext uri="{FF2B5EF4-FFF2-40B4-BE49-F238E27FC236}">
                <a16:creationId xmlns:a16="http://schemas.microsoft.com/office/drawing/2014/main" id="{7CE695AA-C21E-4DBB-8E19-6519463E4A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10929" y="8727523"/>
            <a:ext cx="6774547" cy="1342584"/>
          </a:xfrm>
        </p:spPr>
        <p:txBody>
          <a:bodyPr wrap="none" lIns="0" tIns="360000" rIns="0" bIns="360000" anchor="b">
            <a:spAutoFit/>
          </a:bodyPr>
          <a:lstStyle>
            <a:lvl1pPr>
              <a:defRPr b="0">
                <a:latin typeface="Arial Nova" panose="020B05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33">
            <a:extLst>
              <a:ext uri="{FF2B5EF4-FFF2-40B4-BE49-F238E27FC236}">
                <a16:creationId xmlns:a16="http://schemas.microsoft.com/office/drawing/2014/main" id="{809EB55C-8561-4799-A23D-B3B525D4BA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680000" y="12060000"/>
            <a:ext cx="15695100" cy="13680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7DC0F4-3BA8-4FC8-8898-D69A31CB5CFB}"/>
              </a:ext>
            </a:extLst>
          </p:cNvPr>
          <p:cNvSpPr/>
          <p:nvPr userDrawn="1"/>
        </p:nvSpPr>
        <p:spPr>
          <a:xfrm>
            <a:off x="5143500" y="40284208"/>
            <a:ext cx="4476750" cy="185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1289A8-E521-4C85-85F6-BC7DA27810F2}"/>
              </a:ext>
            </a:extLst>
          </p:cNvPr>
          <p:cNvSpPr/>
          <p:nvPr userDrawn="1"/>
        </p:nvSpPr>
        <p:spPr>
          <a:xfrm>
            <a:off x="96202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D8B973-CF2F-48D5-9219-CC9620B01314}"/>
              </a:ext>
            </a:extLst>
          </p:cNvPr>
          <p:cNvSpPr/>
          <p:nvPr userDrawn="1"/>
        </p:nvSpPr>
        <p:spPr>
          <a:xfrm>
            <a:off x="1409700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4D256A-2BCB-428C-8448-7B4CB016695F}"/>
              </a:ext>
            </a:extLst>
          </p:cNvPr>
          <p:cNvSpPr/>
          <p:nvPr userDrawn="1"/>
        </p:nvSpPr>
        <p:spPr>
          <a:xfrm>
            <a:off x="666750" y="40284208"/>
            <a:ext cx="4476750" cy="185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7784BA-1D1A-4E3B-9A9B-52EFCD85FB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7655" y="40720698"/>
            <a:ext cx="1262494" cy="1262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954AB1-FB68-4D80-96EF-2CBF08111E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40745" y="40720708"/>
            <a:ext cx="1262494" cy="12624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A38BA-80FD-4660-9E1A-9152ECD4F81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4565" y="40720708"/>
            <a:ext cx="1262494" cy="12624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DF6690-0E1F-444D-B018-DE7FF753D7D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1475" y="40720708"/>
            <a:ext cx="1262494" cy="1262494"/>
          </a:xfrm>
          <a:prstGeom prst="rect">
            <a:avLst/>
          </a:prstGeom>
        </p:spPr>
      </p:pic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F13BFDB4-B374-4632-995E-CE403825F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311B604-1245-4E2D-8A25-A621AA2145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0000" y="12060000"/>
            <a:ext cx="11880000" cy="136800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8B36DFA-6F58-4BB1-9E7E-80A052B15A6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374404" y="19204618"/>
            <a:ext cx="8892000" cy="59772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1" name="Content Placeholder 33">
            <a:extLst>
              <a:ext uri="{FF2B5EF4-FFF2-40B4-BE49-F238E27FC236}">
                <a16:creationId xmlns:a16="http://schemas.microsoft.com/office/drawing/2014/main" id="{46A6BBB4-5FB1-403E-84EE-4860AC206A7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0000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Content Placeholder 33">
            <a:extLst>
              <a:ext uri="{FF2B5EF4-FFF2-40B4-BE49-F238E27FC236}">
                <a16:creationId xmlns:a16="http://schemas.microsoft.com/office/drawing/2014/main" id="{32F8B846-77B9-4480-A8E0-4E94F1BA313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70304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5" name="Content Placeholder 33">
            <a:extLst>
              <a:ext uri="{FF2B5EF4-FFF2-40B4-BE49-F238E27FC236}">
                <a16:creationId xmlns:a16="http://schemas.microsoft.com/office/drawing/2014/main" id="{615A9E62-7D19-42CA-86A1-45818CF6BED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494592" y="27720000"/>
            <a:ext cx="8892000" cy="11664000"/>
          </a:xfrm>
          <a:prstGeom prst="rect">
            <a:avLst/>
          </a:prstGeom>
          <a:noFill/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>
            <a:lvl1pPr>
              <a:spcBef>
                <a:spcPts val="1800"/>
              </a:spcBef>
              <a:spcAft>
                <a:spcPts val="180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8B83D2CC-4E4B-4A83-8410-BFE94F360F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80000"/>
            <a:ext cx="11880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7">
            <a:extLst>
              <a:ext uri="{FF2B5EF4-FFF2-40B4-BE49-F238E27FC236}">
                <a16:creationId xmlns:a16="http://schemas.microsoft.com/office/drawing/2014/main" id="{38D7A998-0E40-49F7-BA29-BDE6A3F5E5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0980000"/>
            <a:ext cx="156951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sp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37">
            <a:extLst>
              <a:ext uri="{FF2B5EF4-FFF2-40B4-BE49-F238E27FC236}">
                <a16:creationId xmlns:a16="http://schemas.microsoft.com/office/drawing/2014/main" id="{7C2EF1DE-EED2-45AC-824F-F9137D6214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00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Text Placeholder 37">
            <a:extLst>
              <a:ext uri="{FF2B5EF4-FFF2-40B4-BE49-F238E27FC236}">
                <a16:creationId xmlns:a16="http://schemas.microsoft.com/office/drawing/2014/main" id="{4037EA43-8DC6-4B3D-9788-7E9733F4EE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9155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7">
            <a:extLst>
              <a:ext uri="{FF2B5EF4-FFF2-40B4-BE49-F238E27FC236}">
                <a16:creationId xmlns:a16="http://schemas.microsoft.com/office/drawing/2014/main" id="{83E45677-0BEC-44B7-91C0-6753BFDC7E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483100" y="26640000"/>
            <a:ext cx="8892000" cy="1080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360000" tIns="180000" rIns="360000" bIns="180000" anchor="ctr">
            <a:noAutofit/>
          </a:bodyPr>
          <a:lstStyle>
            <a:lvl1pPr>
              <a:defRPr sz="5400">
                <a:solidFill>
                  <a:schemeClr val="bg2"/>
                </a:solidFill>
                <a:latin typeface="Arial Nova" panose="020B0504020202020204" pitchFamily="34" charset="0"/>
              </a:defRPr>
            </a:lvl1pPr>
            <a:lvl2pPr>
              <a:defRPr sz="5400">
                <a:solidFill>
                  <a:schemeClr val="bg2"/>
                </a:solidFill>
              </a:defRPr>
            </a:lvl2pPr>
            <a:lvl3pPr>
              <a:defRPr sz="5400">
                <a:solidFill>
                  <a:schemeClr val="bg2"/>
                </a:solidFill>
              </a:defRPr>
            </a:lvl3pPr>
            <a:lvl4pPr>
              <a:defRPr sz="5400">
                <a:solidFill>
                  <a:schemeClr val="bg2"/>
                </a:solidFill>
              </a:defRPr>
            </a:lvl4pPr>
            <a:lvl5pPr>
              <a:defRPr sz="5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2D507C-9152-4594-BD3D-FF248AA096AC}"/>
              </a:ext>
            </a:extLst>
          </p:cNvPr>
          <p:cNvSpPr txBox="1"/>
          <p:nvPr userDrawn="1"/>
        </p:nvSpPr>
        <p:spPr>
          <a:xfrm>
            <a:off x="900000" y="40662871"/>
            <a:ext cx="17920404" cy="1569660"/>
          </a:xfrm>
          <a:prstGeom prst="rect">
            <a:avLst/>
          </a:prstGeom>
          <a:noFill/>
        </p:spPr>
        <p:txBody>
          <a:bodyPr wrap="square" lIns="180000" rIns="180000" numCol="4" spcCol="468000" rtlCol="0">
            <a:spAutoFit/>
          </a:bodyPr>
          <a:lstStyle/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1: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Discovery and </a:t>
            </a:r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attribution</a:t>
            </a:r>
            <a:br>
              <a:rPr lang="en-GB" sz="2400" b="1" dirty="0">
                <a:latin typeface="Arial Nova" panose="020B0504020202020204" pitchFamily="34" charset="0"/>
              </a:rPr>
            </a:br>
            <a:endParaRPr lang="en-GB" sz="2400" b="1" dirty="0">
              <a:latin typeface="Arial Nova" panose="020B0504020202020204" pitchFamily="34" charset="0"/>
            </a:endParaRP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Capability 2: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Fusing simulation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with data science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3: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Uncertainty 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and trust</a:t>
            </a:r>
          </a:p>
          <a:p>
            <a:pPr algn="l"/>
            <a:br>
              <a:rPr lang="en-GB" sz="2400" b="1" dirty="0">
                <a:latin typeface="Arial Nova" panose="020B0504020202020204" pitchFamily="34" charset="0"/>
              </a:rPr>
            </a:br>
            <a:r>
              <a:rPr lang="en-GB" sz="2400" b="1" dirty="0">
                <a:latin typeface="Arial Nova" panose="020B0504020202020204" pitchFamily="34" charset="0"/>
              </a:rPr>
              <a:t>Capability 4:</a:t>
            </a:r>
          </a:p>
          <a:p>
            <a:pPr algn="l"/>
            <a:r>
              <a:rPr lang="en-GB" sz="2400" b="1" dirty="0">
                <a:latin typeface="Arial Nova" panose="020B0504020202020204" pitchFamily="34" charset="0"/>
              </a:rPr>
              <a:t>Data to decisions</a:t>
            </a:r>
          </a:p>
        </p:txBody>
      </p:sp>
    </p:spTree>
    <p:extLst>
      <p:ext uri="{BB962C8B-B14F-4D97-AF65-F5344CB8AC3E}">
        <p14:creationId xmlns:p14="http://schemas.microsoft.com/office/powerpoint/2010/main" val="12935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F310F5-BE9D-4A7F-B105-F73E97205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10979999"/>
            <a:ext cx="28476000" cy="28404000"/>
          </a:xfrm>
          <a:prstGeom prst="rect">
            <a:avLst/>
          </a:prstGeom>
        </p:spPr>
        <p:txBody>
          <a:bodyPr vert="horz" lIns="720000" tIns="720000" rIns="720000" bIns="720000" rtlCol="0">
            <a:noAutofit/>
          </a:bodyPr>
          <a:lstStyle/>
          <a:p>
            <a:pPr lvl="0"/>
            <a:r>
              <a:rPr lang="en-GB" noProof="0"/>
              <a:t>Summary sentence 40 pt</a:t>
            </a:r>
          </a:p>
          <a:p>
            <a:pPr lvl="1"/>
            <a:r>
              <a:rPr lang="en-GB" noProof="0"/>
              <a:t>Heading Arial Nova 36 pt</a:t>
            </a:r>
          </a:p>
          <a:p>
            <a:pPr lvl="2"/>
            <a:r>
              <a:rPr lang="en-GB" noProof="0"/>
              <a:t>Main text Arial 28 pt</a:t>
            </a:r>
          </a:p>
          <a:p>
            <a:pPr lvl="3"/>
            <a:r>
              <a:rPr lang="en-GB" noProof="0"/>
              <a:t>Subheading Arial Nova 24 pt</a:t>
            </a:r>
          </a:p>
          <a:p>
            <a:pPr lvl="4"/>
            <a:r>
              <a:rPr lang="en-GB" noProof="0"/>
              <a:t>Subtext Arial 24 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781B6F-D2A4-45C5-A081-F2CE7FFE6386}"/>
              </a:ext>
            </a:extLst>
          </p:cNvPr>
          <p:cNvSpPr/>
          <p:nvPr userDrawn="1"/>
        </p:nvSpPr>
        <p:spPr>
          <a:xfrm>
            <a:off x="900000" y="10979999"/>
            <a:ext cx="28475213" cy="284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E454E1-7240-4C63-814C-9C22566C7D58}"/>
              </a:ext>
            </a:extLst>
          </p:cNvPr>
          <p:cNvSpPr/>
          <p:nvPr userDrawn="1"/>
        </p:nvSpPr>
        <p:spPr>
          <a:xfrm>
            <a:off x="1" y="0"/>
            <a:ext cx="30275212" cy="2520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 noProof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39656FD5-1F5A-44FF-8E85-1D148407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20000"/>
            <a:ext cx="30275212" cy="75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/>
              <a:t>Click to edit Master title style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48F5000-6C47-461E-81A7-6FABC9F0B62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4965" y="184636"/>
            <a:ext cx="6887939" cy="2160000"/>
          </a:xfrm>
          <a:prstGeom prst="rect">
            <a:avLst/>
          </a:prstGeom>
        </p:spPr>
      </p:pic>
      <p:pic>
        <p:nvPicPr>
          <p:cNvPr id="18" name="Picture 17" descr="Logo&#10;&#10;Description automatically generated with medium confidence">
            <a:extLst>
              <a:ext uri="{FF2B5EF4-FFF2-40B4-BE49-F238E27FC236}">
                <a16:creationId xmlns:a16="http://schemas.microsoft.com/office/drawing/2014/main" id="{AAC80203-9593-4E5D-A6F6-D0A991A8451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507580" y="266657"/>
            <a:ext cx="7547855" cy="2160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8BF978C-F26B-49CB-8605-167731074079}"/>
              </a:ext>
            </a:extLst>
          </p:cNvPr>
          <p:cNvSpPr/>
          <p:nvPr userDrawn="1"/>
        </p:nvSpPr>
        <p:spPr>
          <a:xfrm>
            <a:off x="0" y="40283763"/>
            <a:ext cx="30275213" cy="25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 noProof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51E85FA-C00F-40BE-8724-D17029D31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70431" y="40283763"/>
            <a:ext cx="10104782" cy="2520000"/>
          </a:xfrm>
          <a:prstGeom prst="rect">
            <a:avLst/>
          </a:prstGeom>
        </p:spPr>
        <p:txBody>
          <a:bodyPr vert="horz" wrap="none" lIns="900000" tIns="900000" rIns="900000" bIns="666000" rtlCol="0" anchor="b"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noProof="0"/>
              <a:t>© Crown Copyright 2022, Met Office</a:t>
            </a:r>
          </a:p>
        </p:txBody>
      </p:sp>
    </p:spTree>
    <p:extLst>
      <p:ext uri="{BB962C8B-B14F-4D97-AF65-F5344CB8AC3E}">
        <p14:creationId xmlns:p14="http://schemas.microsoft.com/office/powerpoint/2010/main" val="309865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85" r:id="rId7"/>
  </p:sldLayoutIdLst>
  <p:hf sldNum="0" hdr="0" dt="0"/>
  <p:txStyles>
    <p:titleStyle>
      <a:lvl1pPr algn="l" defTabSz="2963342" rtl="0" eaLnBrk="1" latinLnBrk="0" hangingPunct="1">
        <a:lnSpc>
          <a:spcPct val="90000"/>
        </a:lnSpc>
        <a:spcBef>
          <a:spcPct val="0"/>
        </a:spcBef>
        <a:buNone/>
        <a:defRPr sz="12099" b="1" kern="1200">
          <a:solidFill>
            <a:schemeClr val="tx1"/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3600" b="1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200"/>
        </a:spcAft>
        <a:buFontTx/>
        <a:buNone/>
        <a:defRPr sz="2400" b="1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0" indent="0" algn="l" defTabSz="2963342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8149190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6pPr>
      <a:lvl7pPr marL="9630861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7pPr>
      <a:lvl8pPr marL="11112532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8pPr>
      <a:lvl9pPr marL="12594203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1pPr>
      <a:lvl2pPr marL="1481671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2pPr>
      <a:lvl3pPr marL="2963342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3pPr>
      <a:lvl4pPr marL="4445013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4pPr>
      <a:lvl5pPr marL="5926684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5pPr>
      <a:lvl6pPr marL="7408355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6pPr>
      <a:lvl7pPr marL="8890025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7pPr>
      <a:lvl8pPr marL="10371696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8pPr>
      <a:lvl9pPr marL="11853367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F310F5-BE9D-4A7F-B105-F73E97205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10979999"/>
            <a:ext cx="28476000" cy="28404000"/>
          </a:xfrm>
          <a:prstGeom prst="rect">
            <a:avLst/>
          </a:prstGeom>
        </p:spPr>
        <p:txBody>
          <a:bodyPr vert="horz" lIns="720000" tIns="720000" rIns="720000" bIns="720000" rtlCol="0">
            <a:noAutofit/>
          </a:bodyPr>
          <a:lstStyle/>
          <a:p>
            <a:pPr lvl="0"/>
            <a:r>
              <a:rPr lang="en-US" dirty="0"/>
              <a:t>Summary sentence 40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Heading Arial Nova 36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Main text Arial 28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Subheading Arial Nova 24 </a:t>
            </a:r>
            <a:r>
              <a:rPr lang="en-US" dirty="0" err="1"/>
              <a:t>pt</a:t>
            </a:r>
            <a:endParaRPr lang="en-US" dirty="0"/>
          </a:p>
          <a:p>
            <a:pPr lvl="4"/>
            <a:r>
              <a:rPr lang="en-US" dirty="0"/>
              <a:t>Subtext Arial 24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781B6F-D2A4-45C5-A081-F2CE7FFE6386}"/>
              </a:ext>
            </a:extLst>
          </p:cNvPr>
          <p:cNvSpPr/>
          <p:nvPr userDrawn="1"/>
        </p:nvSpPr>
        <p:spPr>
          <a:xfrm>
            <a:off x="900000" y="10979999"/>
            <a:ext cx="28475213" cy="284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E454E1-7240-4C63-814C-9C22566C7D58}"/>
              </a:ext>
            </a:extLst>
          </p:cNvPr>
          <p:cNvSpPr/>
          <p:nvPr userDrawn="1"/>
        </p:nvSpPr>
        <p:spPr>
          <a:xfrm>
            <a:off x="1" y="0"/>
            <a:ext cx="30275212" cy="2520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39656FD5-1F5A-44FF-8E85-1D148407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20000"/>
            <a:ext cx="30275212" cy="756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48F5000-6C47-461E-81A7-6FABC9F0B62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4965" y="184636"/>
            <a:ext cx="6887939" cy="2160000"/>
          </a:xfrm>
          <a:prstGeom prst="rect">
            <a:avLst/>
          </a:prstGeom>
        </p:spPr>
      </p:pic>
      <p:pic>
        <p:nvPicPr>
          <p:cNvPr id="18" name="Picture 17" descr="Logo&#10;&#10;Description automatically generated with medium confidence">
            <a:extLst>
              <a:ext uri="{FF2B5EF4-FFF2-40B4-BE49-F238E27FC236}">
                <a16:creationId xmlns:a16="http://schemas.microsoft.com/office/drawing/2014/main" id="{AAC80203-9593-4E5D-A6F6-D0A991A8451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507580" y="266657"/>
            <a:ext cx="7547855" cy="2160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8BF978C-F26B-49CB-8605-167731074079}"/>
              </a:ext>
            </a:extLst>
          </p:cNvPr>
          <p:cNvSpPr/>
          <p:nvPr userDrawn="1"/>
        </p:nvSpPr>
        <p:spPr>
          <a:xfrm>
            <a:off x="0" y="40283763"/>
            <a:ext cx="30275213" cy="25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545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51E85FA-C00F-40BE-8724-D17029D31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70431" y="40283763"/>
            <a:ext cx="10104782" cy="2520000"/>
          </a:xfrm>
          <a:prstGeom prst="rect">
            <a:avLst/>
          </a:prstGeom>
        </p:spPr>
        <p:txBody>
          <a:bodyPr vert="horz" wrap="none" lIns="900000" tIns="900000" rIns="900000" bIns="666000" rtlCol="0" anchor="b">
            <a:no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© Crown Copyright 2022, Met Office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4A9EAF6-DE2F-4061-A39A-734FF95AEF1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1659234" y="630000"/>
            <a:ext cx="8058878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0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hf sldNum="0" hdr="0" dt="0"/>
  <p:txStyles>
    <p:titleStyle>
      <a:lvl1pPr algn="l" defTabSz="2963342" rtl="0" eaLnBrk="1" latinLnBrk="0" hangingPunct="1">
        <a:lnSpc>
          <a:spcPct val="90000"/>
        </a:lnSpc>
        <a:spcBef>
          <a:spcPct val="0"/>
        </a:spcBef>
        <a:buNone/>
        <a:defRPr sz="12099" b="1" kern="1200">
          <a:solidFill>
            <a:schemeClr val="tx1"/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3600" b="1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800"/>
        </a:spcAft>
        <a:buFontTx/>
        <a:buNone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2963342" rtl="0" eaLnBrk="1" latinLnBrk="0" hangingPunct="1">
        <a:lnSpc>
          <a:spcPct val="100000"/>
        </a:lnSpc>
        <a:spcBef>
          <a:spcPts val="1800"/>
        </a:spcBef>
        <a:spcAft>
          <a:spcPts val="1200"/>
        </a:spcAft>
        <a:buFontTx/>
        <a:buNone/>
        <a:defRPr sz="2400" b="1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0" indent="0" algn="l" defTabSz="2963342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8149190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6pPr>
      <a:lvl7pPr marL="9630861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7pPr>
      <a:lvl8pPr marL="11112532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8pPr>
      <a:lvl9pPr marL="12594203" indent="-740835" algn="l" defTabSz="2963342" rtl="0" eaLnBrk="1" latinLnBrk="0" hangingPunct="1">
        <a:lnSpc>
          <a:spcPct val="90000"/>
        </a:lnSpc>
        <a:spcBef>
          <a:spcPts val="1620"/>
        </a:spcBef>
        <a:buFont typeface="Arial" panose="020B0604020202020204" pitchFamily="34" charset="0"/>
        <a:buChar char="•"/>
        <a:defRPr sz="5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1pPr>
      <a:lvl2pPr marL="1481671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2pPr>
      <a:lvl3pPr marL="2963342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3pPr>
      <a:lvl4pPr marL="4445013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4pPr>
      <a:lvl5pPr marL="5926684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5pPr>
      <a:lvl6pPr marL="7408355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6pPr>
      <a:lvl7pPr marL="8890025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7pPr>
      <a:lvl8pPr marL="10371696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8pPr>
      <a:lvl9pPr marL="11853367" algn="l" defTabSz="2963342" rtl="0" eaLnBrk="1" latinLnBrk="0" hangingPunct="1">
        <a:defRPr sz="5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EEAB-F466-40D2-B1F7-AD452FF3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2963342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lang="en-GB" sz="12050" dirty="0">
                <a:latin typeface="Arial Nova"/>
              </a:rPr>
              <a:t>Precipitation </a:t>
            </a:r>
            <a:r>
              <a:rPr lang="en-GB" sz="12050" dirty="0" err="1">
                <a:latin typeface="Arial Nova"/>
              </a:rPr>
              <a:t>Rediagnosis</a:t>
            </a:r>
            <a:br>
              <a:rPr lang="en-GB" sz="12050" dirty="0"/>
            </a:br>
            <a:r>
              <a:rPr lang="en-GB" sz="8000" b="0" i="1" dirty="0">
                <a:latin typeface="Arial Nova"/>
              </a:rPr>
              <a:t>A Use Case for exploring </a:t>
            </a:r>
            <a:r>
              <a:rPr lang="en-GB" sz="8000" b="0" i="1" dirty="0" err="1">
                <a:latin typeface="Arial Nova"/>
              </a:rPr>
              <a:t>MLOps</a:t>
            </a:r>
            <a:r>
              <a:rPr lang="en-GB" sz="8000" b="0" i="1" dirty="0">
                <a:latin typeface="Arial Nova"/>
              </a:rPr>
              <a:t> for </a:t>
            </a:r>
            <a:br>
              <a:rPr lang="en-GB" sz="8000" b="0" i="1" dirty="0"/>
            </a:br>
            <a:r>
              <a:rPr lang="en-GB" sz="8000" b="0" i="1" dirty="0">
                <a:latin typeface="Arial Nova"/>
              </a:rPr>
              <a:t>research machine learning projects in Weather &amp; Climate</a:t>
            </a:r>
            <a:br>
              <a:rPr lang="en-GB" sz="8000" b="0" i="1">
                <a:latin typeface="Arial Nova"/>
              </a:rPr>
            </a:br>
            <a:br>
              <a:rPr lang="en-GB" sz="8000" b="0" i="1">
                <a:latin typeface="Arial Nova"/>
              </a:rPr>
            </a:br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 Nova"/>
                <a:ea typeface="+mn-ea"/>
                <a:cs typeface="+mn-cs"/>
              </a:rPr>
              <a:t>Hannah 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 Nova"/>
                <a:ea typeface="+mn-ea"/>
                <a:cs typeface="+mn-cs"/>
              </a:rPr>
              <a:t>Brown, Stephen Haddad, Peter Killick, Aaron Hopkinson, Nigel Roberts, </a:t>
            </a:r>
            <a:r>
              <a:rPr kumimoji="0" lang="en-GB" sz="4000" b="0" i="0" u="none" strike="noStrike" kern="1200" cap="none" spc="0" normalizeH="0" baseline="0" noProof="0">
                <a:ln>
                  <a:noFill/>
                </a:ln>
                <a:solidFill>
                  <a:srgbClr val="1D1D1D"/>
                </a:solidFill>
                <a:effectLst/>
                <a:uLnTx/>
                <a:uFillTx/>
                <a:latin typeface="Arial Nova"/>
                <a:ea typeface="+mn-ea"/>
                <a:cs typeface="+mn-cs"/>
              </a:rPr>
              <a:t>Stephen Ramsdale</a:t>
            </a:r>
            <a:endParaRPr lang="en-GB" b="0" dirty="0">
              <a:latin typeface="Arial Nova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7E995-BF84-485D-AA85-F50A5C70981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vert="horz" lIns="720000" tIns="720000" rIns="720000" bIns="720000" rtlCol="0" anchor="t">
            <a:noAutofit/>
          </a:bodyPr>
          <a:lstStyle/>
          <a:p>
            <a:pPr marL="571500" indent="-571500">
              <a:buFont typeface="Arial"/>
              <a:buChar char="•"/>
            </a:pPr>
            <a:r>
              <a:rPr lang="en-GB" b="0" dirty="0"/>
              <a:t>Data wrangling is significant time sink</a:t>
            </a:r>
            <a:endParaRPr lang="en-GB" b="0" dirty="0">
              <a:cs typeface="Arial"/>
            </a:endParaRPr>
          </a:p>
          <a:p>
            <a:pPr marL="571500" lvl="1" indent="-571500">
              <a:buFont typeface="Arial"/>
              <a:buChar char="•"/>
            </a:pPr>
            <a:r>
              <a:rPr lang="en-GB" b="0" dirty="0">
                <a:latin typeface="Arial Nova"/>
              </a:rPr>
              <a:t>How can this be made easier and faster to respond to science needs?</a:t>
            </a:r>
            <a:endParaRPr lang="en-GB" dirty="0">
              <a:latin typeface="Arial Nova"/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Input: Fields from coarse resolution  global forecast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Target: Precipitation measured by radar</a:t>
            </a:r>
          </a:p>
          <a:p>
            <a:r>
              <a:rPr lang="en-GB" dirty="0"/>
              <a:t>What were the challenges?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Reproducible, scalable workflow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 err="1"/>
              <a:t>Regridding</a:t>
            </a:r>
            <a:r>
              <a:rPr lang="en-GB" b="0" dirty="0"/>
              <a:t> / homogenizing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28D4E-4835-4796-9BE8-D3C875FF9E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/>
              <a:t>© Crown Copyright 2022, Met Office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9D358-E600-4537-B426-426E3CEF42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 vert="horz" lIns="720000" tIns="720000" rIns="720000" bIns="720000" rtlCol="0" anchor="t">
            <a:noAutofit/>
          </a:bodyPr>
          <a:lstStyle/>
          <a:p>
            <a:r>
              <a:rPr lang="en-GB" dirty="0"/>
              <a:t>How to do open, reproducible  ML research leading to reliable ML based products?</a:t>
            </a:r>
            <a:endParaRPr lang="en-GB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What additional tools and practices are needed for ML projects?</a:t>
            </a:r>
            <a:endParaRPr lang="en-GB" b="0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>
                <a:cs typeface="Arial"/>
              </a:rPr>
              <a:t>How do we build trust in model and results?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>
                <a:cs typeface="Arial"/>
              </a:rPr>
              <a:t>What is different about </a:t>
            </a:r>
            <a:r>
              <a:rPr lang="en-GB" b="0" dirty="0" err="1">
                <a:cs typeface="Arial"/>
              </a:rPr>
              <a:t>MLOps</a:t>
            </a:r>
            <a:r>
              <a:rPr lang="en-GB" b="0" dirty="0">
                <a:cs typeface="Arial"/>
              </a:rPr>
              <a:t> in an environmental research context?</a:t>
            </a:r>
            <a:endParaRPr lang="en-GB" dirty="0"/>
          </a:p>
          <a:p>
            <a:r>
              <a:rPr lang="en-GB" dirty="0"/>
              <a:t>How can we develop best practices?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Pick Use Case: improving precipitation forecasts using machine learning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Explore tools and techniques through Use Case to recommend for efficient, reproducible Data Engineering &amp; </a:t>
            </a:r>
            <a:r>
              <a:rPr lang="en-GB" b="0" dirty="0" err="1"/>
              <a:t>MLOps</a:t>
            </a:r>
            <a:endParaRPr lang="en-GB" b="0" dirty="0"/>
          </a:p>
          <a:p>
            <a:endParaRPr lang="en-GB" b="0" dirty="0"/>
          </a:p>
          <a:p>
            <a:r>
              <a:rPr lang="en-GB" b="0" dirty="0"/>
              <a:t>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ACA15C6-D9DA-4D66-8F7F-D5A2C4DDDD5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</a:rPr>
              <a:t>1</a:t>
            </a:r>
            <a:r>
              <a:rPr lang="en-GB" sz="3600" b="0" dirty="0"/>
              <a:t>: Data Workflows – </a:t>
            </a:r>
            <a:r>
              <a:rPr lang="en-GB" sz="3600" b="0" dirty="0" err="1"/>
              <a:t>Dagster</a:t>
            </a:r>
            <a:endParaRPr lang="en-GB" sz="3600" b="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</a:rPr>
              <a:t>2</a:t>
            </a:r>
            <a:r>
              <a:rPr lang="en-GB" sz="3600" b="0" dirty="0"/>
              <a:t>: ML at scale – Azure ML Clusters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</a:rPr>
              <a:t>3</a:t>
            </a:r>
            <a:r>
              <a:rPr lang="en-GB" sz="3600" b="0" dirty="0"/>
              <a:t>: Data Sharing – Azure Datasets, Intake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</a:rPr>
              <a:t>4</a:t>
            </a:r>
            <a:r>
              <a:rPr lang="en-GB" sz="3600" b="0" dirty="0"/>
              <a:t>: Environments – </a:t>
            </a:r>
            <a:r>
              <a:rPr lang="en-GB" sz="3600" b="0" dirty="0" err="1"/>
              <a:t>Conda</a:t>
            </a:r>
            <a:r>
              <a:rPr lang="en-GB" sz="3600" b="0" dirty="0"/>
              <a:t>, Docker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5"/>
                </a:solidFill>
              </a:rPr>
              <a:t>5</a:t>
            </a:r>
            <a:r>
              <a:rPr lang="en-GB" sz="3600" b="0" dirty="0"/>
              <a:t>: Dashboards – </a:t>
            </a:r>
            <a:r>
              <a:rPr lang="en-GB" sz="3600" b="0" dirty="0" err="1"/>
              <a:t>Tensorboard</a:t>
            </a:r>
            <a:r>
              <a:rPr lang="en-GB" sz="3600" b="0" dirty="0"/>
              <a:t>, ML Flow, Azure ML  and custom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GB" sz="2800" b="0" dirty="0"/>
              <a:t>Important for Explainable AI (XAI)</a:t>
            </a:r>
          </a:p>
          <a:p>
            <a:endParaRPr lang="en-GB" sz="3600" b="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4B2A7FB-02F4-4246-9AE2-A461EA7E4D1F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 vert="horz" lIns="720000" tIns="720000" rIns="720000" bIns="720000" rtlCol="0" anchor="t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Create a publicly accessible dataset (ML competition?)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Best practice checklist with recommendations of tools &amp; practices from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>
                <a:cs typeface="Arial"/>
              </a:rPr>
              <a:t>Create dashboards for sharing results, metrics, XAI</a:t>
            </a:r>
          </a:p>
          <a:p>
            <a:endParaRPr lang="en-GB" b="0" dirty="0">
              <a:cs typeface="Arial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35D083-59D8-4456-8B2F-47D200B9EB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0113" y="10922744"/>
            <a:ext cx="11880000" cy="1194512"/>
          </a:xfrm>
        </p:spPr>
        <p:txBody>
          <a:bodyPr/>
          <a:lstStyle/>
          <a:p>
            <a:r>
              <a:rPr lang="en-GB" dirty="0"/>
              <a:t>Idea &amp; Aims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2943B63-A645-4B9E-A1E0-A1B34A1EC3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680000" y="11037461"/>
            <a:ext cx="15695100" cy="1194512"/>
          </a:xfrm>
        </p:spPr>
        <p:txBody>
          <a:bodyPr/>
          <a:lstStyle/>
          <a:p>
            <a:r>
              <a:rPr lang="en-GB" b="0" dirty="0">
                <a:latin typeface="Arial Nova"/>
              </a:rPr>
              <a:t>Creating Analysis-ready Datasets is Challenging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B6754BB-C7D2-40CA-9B9E-84E28BC933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Data and ML pipelines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AD3C10C-961D-43F5-9F33-F0267D7B4D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 err="1"/>
              <a:t>MLOps</a:t>
            </a:r>
            <a:r>
              <a:rPr lang="en-GB" dirty="0"/>
              <a:t> Tools for W&amp;C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B396608-17AD-4B0D-B635-A61F677550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Taking it forward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DB2DC56B-D52C-464B-BBF9-CC28918BED7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83478" y="28244240"/>
            <a:ext cx="8892000" cy="11664000"/>
          </a:xfrm>
        </p:spPr>
        <p:txBody>
          <a:bodyPr vert="horz" lIns="720000" tIns="720000" rIns="720000" bIns="720000" rtlCol="0" anchor="t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Initial processing done locally to reduce data transfer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0" dirty="0"/>
              <a:t>Model training done on Azure ML (scalable hardware - GPU) </a:t>
            </a:r>
            <a:endParaRPr lang="en-GB" b="0" dirty="0">
              <a:cs typeface="Arial"/>
            </a:endParaRPr>
          </a:p>
          <a:p>
            <a:endParaRPr lang="en-GB" dirty="0"/>
          </a:p>
        </p:txBody>
      </p:sp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6364A0E9-8C43-4C2A-9438-9D87DA130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629" y="32513697"/>
            <a:ext cx="7108741" cy="6414829"/>
          </a:xfrm>
          <a:prstGeom prst="rect">
            <a:avLst/>
          </a:prstGeom>
        </p:spPr>
      </p:pic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6CEFCD41-6EB2-48F6-9F05-4AA473E912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23" t="23649" r="8584"/>
          <a:stretch/>
        </p:blipFill>
        <p:spPr>
          <a:xfrm>
            <a:off x="11371002" y="35721111"/>
            <a:ext cx="4617995" cy="2087223"/>
          </a:xfrm>
          <a:prstGeom prst="rect">
            <a:avLst/>
          </a:prstGeom>
        </p:spPr>
      </p:pic>
      <p:pic>
        <p:nvPicPr>
          <p:cNvPr id="30" name="Picture 29" descr="Logo&#10;&#10;Description automatically generated">
            <a:extLst>
              <a:ext uri="{FF2B5EF4-FFF2-40B4-BE49-F238E27FC236}">
                <a16:creationId xmlns:a16="http://schemas.microsoft.com/office/drawing/2014/main" id="{C0E782C6-ED79-4760-B79E-3B06F4B3C1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1002" y="38088185"/>
            <a:ext cx="3555869" cy="1015963"/>
          </a:xfrm>
          <a:prstGeom prst="rect">
            <a:avLst/>
          </a:prstGeom>
        </p:spPr>
      </p:pic>
      <p:pic>
        <p:nvPicPr>
          <p:cNvPr id="32" name="Picture 31" descr="Logo&#10;&#10;Description automatically generated">
            <a:extLst>
              <a:ext uri="{FF2B5EF4-FFF2-40B4-BE49-F238E27FC236}">
                <a16:creationId xmlns:a16="http://schemas.microsoft.com/office/drawing/2014/main" id="{A84C5690-9620-480E-8FF0-B344D4ACEF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88997" y="38019125"/>
            <a:ext cx="2945457" cy="1080001"/>
          </a:xfrm>
          <a:prstGeom prst="rect">
            <a:avLst/>
          </a:prstGeom>
        </p:spPr>
      </p:pic>
      <p:pic>
        <p:nvPicPr>
          <p:cNvPr id="34" name="Picture 33" descr="Logo, company name&#10;&#10;Description automatically generated">
            <a:extLst>
              <a:ext uri="{FF2B5EF4-FFF2-40B4-BE49-F238E27FC236}">
                <a16:creationId xmlns:a16="http://schemas.microsoft.com/office/drawing/2014/main" id="{55DB89BC-7572-487E-8565-B24D7B731A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67209" y="35753051"/>
            <a:ext cx="2314575" cy="1981200"/>
          </a:xfrm>
          <a:prstGeom prst="rect">
            <a:avLst/>
          </a:prstGeom>
        </p:spPr>
      </p:pic>
      <p:pic>
        <p:nvPicPr>
          <p:cNvPr id="40" name="Picture 39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7A9CD62-932C-4CB8-AAF9-0539654C14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20323" y="20686186"/>
            <a:ext cx="15014453" cy="474992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B33D003F-FE67-4470-915B-14D8B08C56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963045" y="35309279"/>
            <a:ext cx="6519554" cy="407472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F7FB92C-B60E-4F1B-AC7D-83E370CCB863}"/>
              </a:ext>
            </a:extLst>
          </p:cNvPr>
          <p:cNvSpPr txBox="1"/>
          <p:nvPr/>
        </p:nvSpPr>
        <p:spPr>
          <a:xfrm>
            <a:off x="7988969" y="32880708"/>
            <a:ext cx="506183" cy="67129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lIns="180000" tIns="180000" rIns="180000" bIns="180000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346688-F0B1-4B4F-A1D7-0D13A4CAA600}"/>
              </a:ext>
            </a:extLst>
          </p:cNvPr>
          <p:cNvSpPr txBox="1"/>
          <p:nvPr/>
        </p:nvSpPr>
        <p:spPr>
          <a:xfrm>
            <a:off x="7882369" y="37943127"/>
            <a:ext cx="506183" cy="67129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lIns="180000" tIns="180000" rIns="180000" bIns="180000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2206C5-9EBB-4EF9-BB9D-16BE6349D60D}"/>
              </a:ext>
            </a:extLst>
          </p:cNvPr>
          <p:cNvSpPr txBox="1"/>
          <p:nvPr/>
        </p:nvSpPr>
        <p:spPr>
          <a:xfrm>
            <a:off x="4010527" y="36184591"/>
            <a:ext cx="719382" cy="67129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lIns="180000" tIns="180000" rIns="180000" bIns="180000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/>
                </a:solidFill>
              </a:rPr>
              <a:t>4,5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170F43-CD4F-41C9-9507-740C522140CB}"/>
              </a:ext>
            </a:extLst>
          </p:cNvPr>
          <p:cNvSpPr txBox="1"/>
          <p:nvPr/>
        </p:nvSpPr>
        <p:spPr>
          <a:xfrm>
            <a:off x="4073226" y="38799826"/>
            <a:ext cx="719382" cy="67129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lIns="180000" tIns="180000" rIns="180000" bIns="180000" rtlCol="0">
            <a:spAutoFit/>
          </a:bodyPr>
          <a:lstStyle/>
          <a:p>
            <a:pPr algn="l"/>
            <a:r>
              <a:rPr lang="en-GB" sz="2000" dirty="0">
                <a:solidFill>
                  <a:schemeClr val="accent5"/>
                </a:solidFill>
              </a:rPr>
              <a:t>2,4</a:t>
            </a:r>
          </a:p>
        </p:txBody>
      </p:sp>
    </p:spTree>
    <p:extLst>
      <p:ext uri="{BB962C8B-B14F-4D97-AF65-F5344CB8AC3E}">
        <p14:creationId xmlns:p14="http://schemas.microsoft.com/office/powerpoint/2010/main" val="2373210085"/>
      </p:ext>
    </p:extLst>
  </p:cSld>
  <p:clrMapOvr>
    <a:masterClrMapping/>
  </p:clrMapOvr>
</p:sld>
</file>

<file path=ppt/theme/theme1.xml><?xml version="1.0" encoding="utf-8"?>
<a:theme xmlns:a="http://schemas.openxmlformats.org/drawingml/2006/main" name="Met Office">
  <a:themeElements>
    <a:clrScheme name="Met Office new">
      <a:dk1>
        <a:srgbClr val="1D1D1D"/>
      </a:dk1>
      <a:lt1>
        <a:srgbClr val="C4E90C"/>
      </a:lt1>
      <a:dk2>
        <a:srgbClr val="2A2A2A"/>
      </a:dk2>
      <a:lt2>
        <a:srgbClr val="FFFFFF"/>
      </a:lt2>
      <a:accent1>
        <a:srgbClr val="777584"/>
      </a:accent1>
      <a:accent2>
        <a:srgbClr val="BBBDBF"/>
      </a:accent2>
      <a:accent3>
        <a:srgbClr val="0F79BE"/>
      </a:accent3>
      <a:accent4>
        <a:srgbClr val="359BC0"/>
      </a:accent4>
      <a:accent5>
        <a:srgbClr val="CF4922"/>
      </a:accent5>
      <a:accent6>
        <a:srgbClr val="E47452"/>
      </a:accent6>
      <a:hlink>
        <a:srgbClr val="288172"/>
      </a:hlink>
      <a:folHlink>
        <a:srgbClr val="55C6B4"/>
      </a:folHlink>
    </a:clrScheme>
    <a:fontScheme name="Met Office Arial (bis)">
      <a:majorFont>
        <a:latin typeface="Arial Nov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180000" tIns="180000" rIns="180000" bIns="180000" rtlCol="0">
        <a:sp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et Office poster 2022 template (POTX).potx" id="{773299A4-3085-42BB-BC6C-5DFE3DE3F3B0}" vid="{601D80D1-BA87-425F-BB18-1BDBB8B84414}"/>
    </a:ext>
  </a:extLst>
</a:theme>
</file>

<file path=ppt/theme/theme2.xml><?xml version="1.0" encoding="utf-8"?>
<a:theme xmlns:a="http://schemas.openxmlformats.org/drawingml/2006/main" name="Met Office &amp; JCEEI">
  <a:themeElements>
    <a:clrScheme name="Met Office new">
      <a:dk1>
        <a:srgbClr val="1D1D1D"/>
      </a:dk1>
      <a:lt1>
        <a:srgbClr val="C4E90C"/>
      </a:lt1>
      <a:dk2>
        <a:srgbClr val="2A2A2A"/>
      </a:dk2>
      <a:lt2>
        <a:srgbClr val="FFFFFF"/>
      </a:lt2>
      <a:accent1>
        <a:srgbClr val="777584"/>
      </a:accent1>
      <a:accent2>
        <a:srgbClr val="BBBDBF"/>
      </a:accent2>
      <a:accent3>
        <a:srgbClr val="0F79BE"/>
      </a:accent3>
      <a:accent4>
        <a:srgbClr val="359BC0"/>
      </a:accent4>
      <a:accent5>
        <a:srgbClr val="CF4922"/>
      </a:accent5>
      <a:accent6>
        <a:srgbClr val="E47452"/>
      </a:accent6>
      <a:hlink>
        <a:srgbClr val="288172"/>
      </a:hlink>
      <a:folHlink>
        <a:srgbClr val="55C6B4"/>
      </a:folHlink>
    </a:clrScheme>
    <a:fontScheme name="Met Office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180000" tIns="180000" rIns="180000" bIns="180000" rtlCol="0">
        <a:sp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et Office poster 2022 template (POTX).potx" id="{773299A4-3085-42BB-BC6C-5DFE3DE3F3B0}" vid="{601D80D1-BA87-425F-BB18-1BDBB8B844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FC37B7931E9468348E37DA0676487" ma:contentTypeVersion="34" ma:contentTypeDescription="Create a new document." ma:contentTypeScope="" ma:versionID="471faf1b986e888a1d2e6c3c1b240d5d">
  <xsd:schema xmlns:xsd="http://www.w3.org/2001/XMLSchema" xmlns:xs="http://www.w3.org/2001/XMLSchema" xmlns:p="http://schemas.microsoft.com/office/2006/metadata/properties" xmlns:ns2="4d71d083-61bc-43d4-81bd-e2fcf23c9f48" xmlns:ns3="a2874a76-2c77-485e-936a-93d530b78324" xmlns:ns4="95a6d21c-7db0-4b7e-981f-b4f22b02b9d8" targetNamespace="http://schemas.microsoft.com/office/2006/metadata/properties" ma:root="true" ma:fieldsID="2a49878629857757e1b7b5e22f6adbeb" ns2:_="" ns3:_="" ns4:_="">
    <xsd:import namespace="4d71d083-61bc-43d4-81bd-e2fcf23c9f48"/>
    <xsd:import namespace="a2874a76-2c77-485e-936a-93d530b78324"/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4:TaxCatchAll" minOccurs="0"/>
                <xsd:element ref="ns3:Tags" minOccurs="0"/>
                <xsd:element ref="ns3:Notes1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1d083-61bc-43d4-81bd-e2fcf23c9f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74a76-2c77-485e-936a-93d530b783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gs" ma:index="21" nillable="true" ma:displayName="Tags" ma:description="Keywords to categorise documents" ma:list="{7468215e-f56f-418d-af93-5f80fcf3b575}" ma:internalName="Tags" ma:showField="Title" ma:web="a2874a76-2c77-485e-936a-93d530b783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otes1" ma:index="22" nillable="true" ma:displayName="Notes" ma:internalName="Notes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87d3bfe-f4ed-42d8-9cac-2bad40a77961}" ma:internalName="TaxCatchAll" ma:showField="CatchAllData" ma:web="a2874a76-2c77-485e-936a-93d530b783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a6d21c-7db0-4b7e-981f-b4f22b02b9d8" xsi:nil="true"/>
    <Tags xmlns="a2874a76-2c77-485e-936a-93d530b78324">
      <Value>5</Value>
    </Tags>
    <Notes1 xmlns="a2874a76-2c77-485e-936a-93d530b78324">Poster template (as in .potx): download, then double-click to create a new presentation based on it. Our Informatics Lab template!</Notes1>
  </documentManagement>
</p:properties>
</file>

<file path=customXml/itemProps1.xml><?xml version="1.0" encoding="utf-8"?>
<ds:datastoreItem xmlns:ds="http://schemas.openxmlformats.org/officeDocument/2006/customXml" ds:itemID="{C06DB570-4218-44B4-8783-E48592DCFF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23BC85-BAD2-4686-861B-18A9D7817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71d083-61bc-43d4-81bd-e2fcf23c9f48"/>
    <ds:schemaRef ds:uri="a2874a76-2c77-485e-936a-93d530b78324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297803-1951-4273-9DA1-D5A635BE5E37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95a6d21c-7db0-4b7e-981f-b4f22b02b9d8"/>
    <ds:schemaRef ds:uri="beb060eb-3d47-473f-aa20-f434f060d906"/>
    <ds:schemaRef ds:uri="http://purl.org/dc/terms/"/>
    <ds:schemaRef ds:uri="http://schemas.microsoft.com/office/2006/documentManagement/types"/>
    <ds:schemaRef ds:uri="a2874a76-2c77-485e-936a-93d530b7832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3880</TotalTime>
  <Words>299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Met Office</vt:lpstr>
      <vt:lpstr>Met Office &amp; JCEEI</vt:lpstr>
      <vt:lpstr>Precipitation Rediagnosis A Use Case for exploring MLOps for  research machine learning projects in Weather &amp; Climate  Hannah Brown, Stephen Haddad, Peter Killick, Aaron Hopkinson, Nigel Roberts, Stephen Ramsdale</vt:lpstr>
    </vt:vector>
  </TitlesOfParts>
  <Company>Met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Vanvyve, Emilie</dc:creator>
  <cp:lastModifiedBy>Haddad, Stephen</cp:lastModifiedBy>
  <cp:revision>268</cp:revision>
  <cp:lastPrinted>2022-10-25T09:32:33Z</cp:lastPrinted>
  <dcterms:created xsi:type="dcterms:W3CDTF">2019-04-29T08:51:08Z</dcterms:created>
  <dcterms:modified xsi:type="dcterms:W3CDTF">2023-01-13T13:50:09Z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0x010100B62FC37B7931E9468348E37DA0676487</vt:lpwstr>
  </property>
  <property fmtid="{D5CDD505-2E9C-101B-9397-08002B2CF9AE}" pid="3" name="MediaServiceImageTags">
    <vt:lpwstr/>
  </property>
  <property fmtid="{D5CDD505-2E9C-101B-9397-08002B2CF9AE}" pid="4" name="lcf76f155ced4ddcb4097134ff3c332f">
    <vt:lpwstr/>
  </property>
</Properties>
</file>