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9" r:id="rId2"/>
    <p:sldId id="258" r:id="rId3"/>
    <p:sldId id="271" r:id="rId4"/>
    <p:sldId id="270" r:id="rId5"/>
    <p:sldId id="272" r:id="rId6"/>
    <p:sldId id="273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2C4B8-B6F1-4047-A597-8B057FCCEB62}" v="24" dt="2022-04-12T02:52:02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olai Maximenk" userId="4c2954508ac80b24" providerId="LiveId" clId="{9082C4B8-B6F1-4047-A597-8B057FCCEB62}"/>
    <pc:docChg chg="custSel addSld modSld">
      <pc:chgData name="Nikolai Maximenk" userId="4c2954508ac80b24" providerId="LiveId" clId="{9082C4B8-B6F1-4047-A597-8B057FCCEB62}" dt="2022-04-12T02:52:02.426" v="2457"/>
      <pc:docMkLst>
        <pc:docMk/>
      </pc:docMkLst>
      <pc:sldChg chg="addSp delSp modSp new mod">
        <pc:chgData name="Nikolai Maximenk" userId="4c2954508ac80b24" providerId="LiveId" clId="{9082C4B8-B6F1-4047-A597-8B057FCCEB62}" dt="2022-04-12T02:48:29.989" v="2419" actId="207"/>
        <pc:sldMkLst>
          <pc:docMk/>
          <pc:sldMk cId="198269635" sldId="256"/>
        </pc:sldMkLst>
        <pc:spChg chg="del">
          <ac:chgData name="Nikolai Maximenk" userId="4c2954508ac80b24" providerId="LiveId" clId="{9082C4B8-B6F1-4047-A597-8B057FCCEB62}" dt="2022-04-11T00:47:00.934" v="1" actId="478"/>
          <ac:spMkLst>
            <pc:docMk/>
            <pc:sldMk cId="198269635" sldId="256"/>
            <ac:spMk id="2" creationId="{8F0EA9BE-AC05-4C4F-A624-87D1A4717573}"/>
          </ac:spMkLst>
        </pc:spChg>
        <pc:spChg chg="del">
          <ac:chgData name="Nikolai Maximenk" userId="4c2954508ac80b24" providerId="LiveId" clId="{9082C4B8-B6F1-4047-A597-8B057FCCEB62}" dt="2022-04-11T00:47:04.171" v="2" actId="478"/>
          <ac:spMkLst>
            <pc:docMk/>
            <pc:sldMk cId="198269635" sldId="256"/>
            <ac:spMk id="3" creationId="{83680333-222D-426B-B874-530460EC55B3}"/>
          </ac:spMkLst>
        </pc:spChg>
        <pc:spChg chg="add mod">
          <ac:chgData name="Nikolai Maximenk" userId="4c2954508ac80b24" providerId="LiveId" clId="{9082C4B8-B6F1-4047-A597-8B057FCCEB62}" dt="2022-04-12T02:46:28.840" v="2416" actId="114"/>
          <ac:spMkLst>
            <pc:docMk/>
            <pc:sldMk cId="198269635" sldId="256"/>
            <ac:spMk id="4" creationId="{217B98A7-BE32-46AD-9D16-E79EDBBF3F9A}"/>
          </ac:spMkLst>
        </pc:spChg>
        <pc:spChg chg="add mod">
          <ac:chgData name="Nikolai Maximenk" userId="4c2954508ac80b24" providerId="LiveId" clId="{9082C4B8-B6F1-4047-A597-8B057FCCEB62}" dt="2022-04-12T02:48:29.989" v="2419" actId="207"/>
          <ac:spMkLst>
            <pc:docMk/>
            <pc:sldMk cId="198269635" sldId="256"/>
            <ac:spMk id="6" creationId="{3145DCF3-A629-4BA8-863F-3981FB95903A}"/>
          </ac:spMkLst>
        </pc:spChg>
      </pc:sldChg>
      <pc:sldChg chg="addSp delSp modSp add mod">
        <pc:chgData name="Nikolai Maximenk" userId="4c2954508ac80b24" providerId="LiveId" clId="{9082C4B8-B6F1-4047-A597-8B057FCCEB62}" dt="2022-04-12T02:51:00.404" v="2456" actId="207"/>
        <pc:sldMkLst>
          <pc:docMk/>
          <pc:sldMk cId="279295491" sldId="257"/>
        </pc:sldMkLst>
        <pc:spChg chg="add mod">
          <ac:chgData name="Nikolai Maximenk" userId="4c2954508ac80b24" providerId="LiveId" clId="{9082C4B8-B6F1-4047-A597-8B057FCCEB62}" dt="2022-04-12T02:48:53.169" v="2420" actId="113"/>
          <ac:spMkLst>
            <pc:docMk/>
            <pc:sldMk cId="279295491" sldId="257"/>
            <ac:spMk id="2" creationId="{F2F5530E-6217-4C03-840A-249EC5FFC0C4}"/>
          </ac:spMkLst>
        </pc:spChg>
        <pc:spChg chg="add mod">
          <ac:chgData name="Nikolai Maximenk" userId="4c2954508ac80b24" providerId="LiveId" clId="{9082C4B8-B6F1-4047-A597-8B057FCCEB62}" dt="2022-04-11T01:26:19.345" v="1755" actId="1035"/>
          <ac:spMkLst>
            <pc:docMk/>
            <pc:sldMk cId="279295491" sldId="257"/>
            <ac:spMk id="3" creationId="{4EB35847-0CC1-490B-806C-F833C9C475CF}"/>
          </ac:spMkLst>
        </pc:spChg>
        <pc:spChg chg="del">
          <ac:chgData name="Nikolai Maximenk" userId="4c2954508ac80b24" providerId="LiveId" clId="{9082C4B8-B6F1-4047-A597-8B057FCCEB62}" dt="2022-04-11T01:06:59.041" v="746" actId="478"/>
          <ac:spMkLst>
            <pc:docMk/>
            <pc:sldMk cId="279295491" sldId="257"/>
            <ac:spMk id="4" creationId="{217B98A7-BE32-46AD-9D16-E79EDBBF3F9A}"/>
          </ac:spMkLst>
        </pc:spChg>
        <pc:spChg chg="add mod">
          <ac:chgData name="Nikolai Maximenk" userId="4c2954508ac80b24" providerId="LiveId" clId="{9082C4B8-B6F1-4047-A597-8B057FCCEB62}" dt="2022-04-11T01:26:19.345" v="1755" actId="1035"/>
          <ac:spMkLst>
            <pc:docMk/>
            <pc:sldMk cId="279295491" sldId="257"/>
            <ac:spMk id="5" creationId="{1E4C5B94-5CF0-41C3-8F1D-60F849C7B19D}"/>
          </ac:spMkLst>
        </pc:spChg>
        <pc:spChg chg="del">
          <ac:chgData name="Nikolai Maximenk" userId="4c2954508ac80b24" providerId="LiveId" clId="{9082C4B8-B6F1-4047-A597-8B057FCCEB62}" dt="2022-04-11T01:06:59.041" v="746" actId="478"/>
          <ac:spMkLst>
            <pc:docMk/>
            <pc:sldMk cId="279295491" sldId="257"/>
            <ac:spMk id="6" creationId="{3145DCF3-A629-4BA8-863F-3981FB95903A}"/>
          </ac:spMkLst>
        </pc:spChg>
        <pc:spChg chg="add mod">
          <ac:chgData name="Nikolai Maximenk" userId="4c2954508ac80b24" providerId="LiveId" clId="{9082C4B8-B6F1-4047-A597-8B057FCCEB62}" dt="2022-04-11T01:26:19.345" v="1755" actId="1035"/>
          <ac:spMkLst>
            <pc:docMk/>
            <pc:sldMk cId="279295491" sldId="257"/>
            <ac:spMk id="7" creationId="{B391196C-B8A1-48C6-8F26-FEA929984FDE}"/>
          </ac:spMkLst>
        </pc:spChg>
        <pc:spChg chg="add mod">
          <ac:chgData name="Nikolai Maximenk" userId="4c2954508ac80b24" providerId="LiveId" clId="{9082C4B8-B6F1-4047-A597-8B057FCCEB62}" dt="2022-04-11T01:26:19.345" v="1755" actId="1035"/>
          <ac:spMkLst>
            <pc:docMk/>
            <pc:sldMk cId="279295491" sldId="257"/>
            <ac:spMk id="8" creationId="{9ED0E421-59EB-458A-9B37-C218A7995B69}"/>
          </ac:spMkLst>
        </pc:spChg>
        <pc:spChg chg="add mod">
          <ac:chgData name="Nikolai Maximenk" userId="4c2954508ac80b24" providerId="LiveId" clId="{9082C4B8-B6F1-4047-A597-8B057FCCEB62}" dt="2022-04-11T01:26:19.345" v="1755" actId="1035"/>
          <ac:spMkLst>
            <pc:docMk/>
            <pc:sldMk cId="279295491" sldId="257"/>
            <ac:spMk id="9" creationId="{6597BDEF-4D04-4BA9-B4DA-4111457C7A2F}"/>
          </ac:spMkLst>
        </pc:spChg>
        <pc:spChg chg="add mod">
          <ac:chgData name="Nikolai Maximenk" userId="4c2954508ac80b24" providerId="LiveId" clId="{9082C4B8-B6F1-4047-A597-8B057FCCEB62}" dt="2022-04-11T01:26:19.345" v="1755" actId="1035"/>
          <ac:spMkLst>
            <pc:docMk/>
            <pc:sldMk cId="279295491" sldId="257"/>
            <ac:spMk id="10" creationId="{14BD64AE-90BB-472B-835B-6227949E3695}"/>
          </ac:spMkLst>
        </pc:spChg>
        <pc:spChg chg="add mod">
          <ac:chgData name="Nikolai Maximenk" userId="4c2954508ac80b24" providerId="LiveId" clId="{9082C4B8-B6F1-4047-A597-8B057FCCEB62}" dt="2022-04-11T01:26:19.345" v="1755" actId="1035"/>
          <ac:spMkLst>
            <pc:docMk/>
            <pc:sldMk cId="279295491" sldId="257"/>
            <ac:spMk id="11" creationId="{7C83C174-62FF-4195-8E71-FC2373BC6DCD}"/>
          </ac:spMkLst>
        </pc:spChg>
        <pc:spChg chg="add mod">
          <ac:chgData name="Nikolai Maximenk" userId="4c2954508ac80b24" providerId="LiveId" clId="{9082C4B8-B6F1-4047-A597-8B057FCCEB62}" dt="2022-04-11T01:26:19.345" v="1755" actId="1035"/>
          <ac:spMkLst>
            <pc:docMk/>
            <pc:sldMk cId="279295491" sldId="257"/>
            <ac:spMk id="12" creationId="{2FF1DBD7-417D-491F-BDC0-4A44FFC0FCCE}"/>
          </ac:spMkLst>
        </pc:spChg>
        <pc:spChg chg="add mod">
          <ac:chgData name="Nikolai Maximenk" userId="4c2954508ac80b24" providerId="LiveId" clId="{9082C4B8-B6F1-4047-A597-8B057FCCEB62}" dt="2022-04-11T01:26:34.119" v="1757" actId="1076"/>
          <ac:spMkLst>
            <pc:docMk/>
            <pc:sldMk cId="279295491" sldId="257"/>
            <ac:spMk id="13" creationId="{F10209CA-2890-4D05-A581-34FEC609194B}"/>
          </ac:spMkLst>
        </pc:spChg>
        <pc:spChg chg="add mod">
          <ac:chgData name="Nikolai Maximenk" userId="4c2954508ac80b24" providerId="LiveId" clId="{9082C4B8-B6F1-4047-A597-8B057FCCEB62}" dt="2022-04-11T01:26:19.345" v="1755" actId="1035"/>
          <ac:spMkLst>
            <pc:docMk/>
            <pc:sldMk cId="279295491" sldId="257"/>
            <ac:spMk id="14" creationId="{7E4A985A-0E7A-4FD8-9B2F-AEA238A03FDC}"/>
          </ac:spMkLst>
        </pc:spChg>
        <pc:spChg chg="add mod">
          <ac:chgData name="Nikolai Maximenk" userId="4c2954508ac80b24" providerId="LiveId" clId="{9082C4B8-B6F1-4047-A597-8B057FCCEB62}" dt="2022-04-11T01:26:19.345" v="1755" actId="1035"/>
          <ac:spMkLst>
            <pc:docMk/>
            <pc:sldMk cId="279295491" sldId="257"/>
            <ac:spMk id="15" creationId="{4CE39BDE-426C-4207-ACE2-A1B3C5AE9F5D}"/>
          </ac:spMkLst>
        </pc:spChg>
        <pc:spChg chg="add mod">
          <ac:chgData name="Nikolai Maximenk" userId="4c2954508ac80b24" providerId="LiveId" clId="{9082C4B8-B6F1-4047-A597-8B057FCCEB62}" dt="2022-04-11T01:26:30.808" v="1756" actId="14100"/>
          <ac:spMkLst>
            <pc:docMk/>
            <pc:sldMk cId="279295491" sldId="257"/>
            <ac:spMk id="16" creationId="{B35B186A-FD94-4118-8003-9DFB347E5EA9}"/>
          </ac:spMkLst>
        </pc:spChg>
        <pc:spChg chg="add del mod">
          <ac:chgData name="Nikolai Maximenk" userId="4c2954508ac80b24" providerId="LiveId" clId="{9082C4B8-B6F1-4047-A597-8B057FCCEB62}" dt="2022-04-11T01:23:07.189" v="1628"/>
          <ac:spMkLst>
            <pc:docMk/>
            <pc:sldMk cId="279295491" sldId="257"/>
            <ac:spMk id="17" creationId="{C992DB22-CC1A-4EF7-A49C-C78DCF3C6849}"/>
          </ac:spMkLst>
        </pc:spChg>
        <pc:spChg chg="add del mod">
          <ac:chgData name="Nikolai Maximenk" userId="4c2954508ac80b24" providerId="LiveId" clId="{9082C4B8-B6F1-4047-A597-8B057FCCEB62}" dt="2022-04-11T01:14:26.123" v="996"/>
          <ac:spMkLst>
            <pc:docMk/>
            <pc:sldMk cId="279295491" sldId="257"/>
            <ac:spMk id="18" creationId="{AB139B12-3781-46B2-9F3C-C2B58AD2EF3A}"/>
          </ac:spMkLst>
        </pc:spChg>
        <pc:spChg chg="add mod">
          <ac:chgData name="Nikolai Maximenk" userId="4c2954508ac80b24" providerId="LiveId" clId="{9082C4B8-B6F1-4047-A597-8B057FCCEB62}" dt="2022-04-12T02:51:00.404" v="2456" actId="207"/>
          <ac:spMkLst>
            <pc:docMk/>
            <pc:sldMk cId="279295491" sldId="257"/>
            <ac:spMk id="19" creationId="{2BABC68B-D822-4735-B44D-1E95A6B02490}"/>
          </ac:spMkLst>
        </pc:spChg>
      </pc:sldChg>
      <pc:sldChg chg="addSp delSp modSp new mod">
        <pc:chgData name="Nikolai Maximenk" userId="4c2954508ac80b24" providerId="LiveId" clId="{9082C4B8-B6F1-4047-A597-8B057FCCEB62}" dt="2022-04-11T01:27:58.524" v="1890" actId="20577"/>
        <pc:sldMkLst>
          <pc:docMk/>
          <pc:sldMk cId="1655863708" sldId="258"/>
        </pc:sldMkLst>
        <pc:spChg chg="del">
          <ac:chgData name="Nikolai Maximenk" userId="4c2954508ac80b24" providerId="LiveId" clId="{9082C4B8-B6F1-4047-A597-8B057FCCEB62}" dt="2022-04-11T01:23:20.098" v="1630" actId="478"/>
          <ac:spMkLst>
            <pc:docMk/>
            <pc:sldMk cId="1655863708" sldId="258"/>
            <ac:spMk id="2" creationId="{E8CBDCB1-CF8D-4DAE-9518-056EDEDD37DB}"/>
          </ac:spMkLst>
        </pc:spChg>
        <pc:spChg chg="del">
          <ac:chgData name="Nikolai Maximenk" userId="4c2954508ac80b24" providerId="LiveId" clId="{9082C4B8-B6F1-4047-A597-8B057FCCEB62}" dt="2022-04-11T01:23:23.648" v="1631" actId="478"/>
          <ac:spMkLst>
            <pc:docMk/>
            <pc:sldMk cId="1655863708" sldId="258"/>
            <ac:spMk id="3" creationId="{3472F34F-4C5F-4A89-96F7-CDCCB9EC08A1}"/>
          </ac:spMkLst>
        </pc:spChg>
        <pc:spChg chg="add mod">
          <ac:chgData name="Nikolai Maximenk" userId="4c2954508ac80b24" providerId="LiveId" clId="{9082C4B8-B6F1-4047-A597-8B057FCCEB62}" dt="2022-04-11T01:27:58.524" v="1890" actId="20577"/>
          <ac:spMkLst>
            <pc:docMk/>
            <pc:sldMk cId="1655863708" sldId="258"/>
            <ac:spMk id="4" creationId="{8FBEED02-A867-4546-AFFB-314F2558E8A7}"/>
          </ac:spMkLst>
        </pc:spChg>
      </pc:sldChg>
      <pc:sldChg chg="addSp delSp modSp add mod">
        <pc:chgData name="Nikolai Maximenk" userId="4c2954508ac80b24" providerId="LiveId" clId="{9082C4B8-B6F1-4047-A597-8B057FCCEB62}" dt="2022-04-11T03:46:33.566" v="2414" actId="20577"/>
        <pc:sldMkLst>
          <pc:docMk/>
          <pc:sldMk cId="3345329327" sldId="259"/>
        </pc:sldMkLst>
        <pc:spChg chg="add mod">
          <ac:chgData name="Nikolai Maximenk" userId="4c2954508ac80b24" providerId="LiveId" clId="{9082C4B8-B6F1-4047-A597-8B057FCCEB62}" dt="2022-04-11T03:46:33.566" v="2414" actId="20577"/>
          <ac:spMkLst>
            <pc:docMk/>
            <pc:sldMk cId="3345329327" sldId="259"/>
            <ac:spMk id="2" creationId="{AAD118D7-5558-4407-BF11-37618527FF99}"/>
          </ac:spMkLst>
        </pc:spChg>
        <pc:spChg chg="del">
          <ac:chgData name="Nikolai Maximenk" userId="4c2954508ac80b24" providerId="LiveId" clId="{9082C4B8-B6F1-4047-A597-8B057FCCEB62}" dt="2022-04-11T03:11:29.664" v="1892" actId="478"/>
          <ac:spMkLst>
            <pc:docMk/>
            <pc:sldMk cId="3345329327" sldId="259"/>
            <ac:spMk id="4" creationId="{8FBEED02-A867-4546-AFFB-314F2558E8A7}"/>
          </ac:spMkLst>
        </pc:spChg>
      </pc:sldChg>
      <pc:sldChg chg="add">
        <pc:chgData name="Nikolai Maximenk" userId="4c2954508ac80b24" providerId="LiveId" clId="{9082C4B8-B6F1-4047-A597-8B057FCCEB62}" dt="2022-04-12T02:52:02.426" v="2457"/>
        <pc:sldMkLst>
          <pc:docMk/>
          <pc:sldMk cId="1717463537" sldId="2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74FD1-74DD-415D-88EF-E2F19751891E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62BD8-4B00-49EA-BA05-F43B4C06D3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2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ec87e4355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ec87e4355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0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47F548-FE4D-42A6-A1C4-DF346875F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853835-2867-4684-8BA3-818C6A637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AB5F20-0EE4-4763-8CD9-F689D9FA1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2E5747-9D1D-4013-9A4E-62CFFC73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E7906B-321F-40D0-80E6-C7E17A5E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2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696BD4-1100-4E3D-BFE1-6DDDCEB69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9432844-EEE4-420C-9E60-DB6339222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297231-207D-48F3-A8CD-716F1DA58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FE2573-56EA-4DBC-90EC-D2B4617D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210426-6D63-4683-AD0A-1BE7BAB5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0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5FB6399-656D-4F11-9E2C-C16BC88E1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AD09CD-7A90-48CC-A0E0-52602B256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A80C9B-AFA4-45AF-95F5-C075EF969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A0E775-1338-4913-9603-CC8E34A5B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03BAA7-99F5-4FC1-8185-647ADA94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47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B3D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560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560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560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560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560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560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560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560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Font typeface="Helvetica Neue Light"/>
              <a:buNone/>
              <a:defRPr sz="5600" i="1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C"/>
              </a:buClr>
              <a:buSzPts val="2100"/>
              <a:buFont typeface="Helvetica Neue Light"/>
              <a:buNone/>
              <a:defRPr sz="2800" i="1">
                <a:solidFill>
                  <a:srgbClr val="79797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C"/>
              </a:buClr>
              <a:buSzPts val="2100"/>
              <a:buFont typeface="Helvetica Neue Light"/>
              <a:buNone/>
              <a:defRPr sz="2800" i="1">
                <a:solidFill>
                  <a:srgbClr val="79797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C"/>
              </a:buClr>
              <a:buSzPts val="2100"/>
              <a:buFont typeface="Helvetica Neue Light"/>
              <a:buNone/>
              <a:defRPr sz="2800" i="1">
                <a:solidFill>
                  <a:srgbClr val="79797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C"/>
              </a:buClr>
              <a:buSzPts val="2100"/>
              <a:buFont typeface="Helvetica Neue Light"/>
              <a:buNone/>
              <a:defRPr sz="2800" i="1">
                <a:solidFill>
                  <a:srgbClr val="79797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C"/>
              </a:buClr>
              <a:buSzPts val="2100"/>
              <a:buFont typeface="Helvetica Neue Light"/>
              <a:buNone/>
              <a:defRPr sz="2800" i="1">
                <a:solidFill>
                  <a:srgbClr val="79797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C"/>
              </a:buClr>
              <a:buSzPts val="2100"/>
              <a:buFont typeface="Helvetica Neue Light"/>
              <a:buNone/>
              <a:defRPr sz="2800" i="1">
                <a:solidFill>
                  <a:srgbClr val="79797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C"/>
              </a:buClr>
              <a:buSzPts val="2100"/>
              <a:buFont typeface="Helvetica Neue Light"/>
              <a:buNone/>
              <a:defRPr sz="2800" i="1">
                <a:solidFill>
                  <a:srgbClr val="79797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C"/>
              </a:buClr>
              <a:buSzPts val="2100"/>
              <a:buFont typeface="Helvetica Neue Light"/>
              <a:buNone/>
              <a:defRPr sz="2800" i="1">
                <a:solidFill>
                  <a:srgbClr val="79797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C"/>
              </a:buClr>
              <a:buSzPts val="2100"/>
              <a:buFont typeface="Helvetica Neue Light"/>
              <a:buNone/>
              <a:defRPr sz="2800" i="1">
                <a:solidFill>
                  <a:srgbClr val="79797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7" name="Google Shape;47;p10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6466" y="163667"/>
            <a:ext cx="991735" cy="829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22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C438BA-0628-4BA4-A5E9-E662DD7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47D7C2-F0B8-4996-A27E-F2B1D734E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411BD4-0376-46B7-82E2-F6994D97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D416D4-88D6-4283-852D-03234D62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CC3A8E-2017-4107-A6E9-5F95CF73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00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3F3DA4-9076-41D1-BA69-6B30468D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0E4E0E-2C19-4611-9B4F-CD89DC8B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4398B1-BE5E-4EC3-8089-2CE5D54B4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94466D-D413-4C33-A8F7-A0989870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7CD05F-129C-415B-80BA-E87F7D9B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3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5EF441-D7E6-4283-8620-1069C55C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EFAB1D-7A9A-4407-BB46-5B8B17DCA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AF93AF-0FD7-4F9B-A399-2157FDA81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799F88-7476-4CF4-A495-855C5670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4C7022-443C-487A-8CBC-9DB2508E0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9B11D4-FAFD-4B43-B1E6-612FF257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2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018889-75BC-4DF8-B215-B2485909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DB7365-3065-4ED4-B2B3-1AA792FBD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861E1A-F713-4C48-B1DA-6CF24523B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B3C20A1-DADA-443E-B074-980860D96B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04C72E0-D588-4403-A131-CE59B66FB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B6DB921-EA80-480B-B9FC-B82B5602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BAE6F32-D66E-49FA-8DCC-0BFE78CF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AD3DA71-CFCB-4CA8-9F3E-E1769119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22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6E67FE-8B17-467F-B433-FEE7C0E52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ABE6EF-C3E6-4B63-92E8-8ADE60FF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B009FB-EFB7-408A-ABF4-A63FC778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F52560C-EA9F-44E8-B355-16C8F84E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2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B784B9B-9C1C-4227-851B-DD6A6327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6CAA874-331B-4871-81C0-3FF5D8976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0FC78F-4F29-4A34-B384-94861034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9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30138D-3964-4EDE-8512-F40D911C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EA6B9C-C702-48FD-A8ED-BA4D4C66B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9171A0-2688-4BF3-8801-0179211A7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AA7EB9-C52D-407E-B810-A4285804E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8EB288-68E5-41CA-B903-4BF8C5DB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8465EEF-7E88-49BE-BA05-BE4CBD6A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5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A1A699-A9A7-490D-A468-9FFB5EB3F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21DC75C-887D-439B-9F0C-281DEAE7B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871154-C601-466A-888C-D3F423EEA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8A61BB-1B59-483D-84A8-14CB1AD49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CFB7A8-A026-4FAF-8F92-2111350D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A97D2D-89AA-4B50-83F7-0744110E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4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EFA0A8B-09EC-41D0-826A-F54DB4E2D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459701B-825A-44D3-93C9-3855466C5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F3B2FD-22F3-4D99-ABB2-DE21D062C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E2CBC-DAA8-4FD5-B186-B53093C032BA}" type="datetimeFigureOut">
              <a:rPr lang="en-US" smtClean="0"/>
              <a:t>4/13/2022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4641B3-7A4A-4AAB-903E-E8C63503B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921468-E65B-4EE0-8DC7-96ACF2286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F750E-9113-4A31-905A-553D10DBBF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8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" y="0"/>
            <a:ext cx="609144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469" y="15728"/>
            <a:ext cx="1118767" cy="100353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9"/>
          <p:cNvSpPr/>
          <p:nvPr/>
        </p:nvSpPr>
        <p:spPr>
          <a:xfrm>
            <a:off x="6092707" y="412804"/>
            <a:ext cx="6096000" cy="6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1333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“Collaboration with citizen scientists </a:t>
            </a:r>
            <a:endParaRPr sz="1333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" sz="1333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enhance open ocean and coastal </a:t>
            </a:r>
            <a:endParaRPr sz="1333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" sz="1333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observations and sampling and to augment </a:t>
            </a:r>
            <a:endParaRPr sz="1333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" sz="1333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Impacts and utility of remote sensing for physical, biological, ecological, and environmental studies and applications”</a:t>
            </a:r>
            <a:endParaRPr sz="2400" dirty="0"/>
          </a:p>
          <a:p>
            <a:endParaRPr sz="1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Nikolai Maximenko</a:t>
            </a:r>
            <a:r>
              <a:rPr lang="en" sz="1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Rebecca Helm, Mary Crowley, Linsey Haram, Chela Zabin, Davida Streett</a:t>
            </a:r>
            <a:r>
              <a:rPr lang="en" sz="1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Justin Stopa</a:t>
            </a:r>
            <a:r>
              <a:rPr lang="en" sz="1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and </a:t>
            </a:r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Lauren Biermann</a:t>
            </a:r>
            <a:endParaRPr sz="2400" dirty="0"/>
          </a:p>
          <a:p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" sz="16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marine </a:t>
            </a:r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physicists, biologists, and satellite and operations experts)</a:t>
            </a:r>
            <a:endParaRPr sz="2400" dirty="0"/>
          </a:p>
          <a:p>
            <a:endParaRPr sz="1600" b="1" i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mission: 1) Train and equip curious and enthusiastic individuals who want to be part of furthering ocean research; 2) Engage them in cutting-edge research by collecting observations and samples in open ocean and shoreline habitats where scientific resources are scarce.</a:t>
            </a:r>
            <a:endParaRPr sz="1600" b="1" i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1600" b="1" i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Scientific tasks include: </a:t>
            </a:r>
            <a:endParaRPr sz="2400" dirty="0"/>
          </a:p>
          <a:p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Connect different spatiotemporal scales and different disciplines</a:t>
            </a:r>
            <a:endParaRPr sz="2400" dirty="0"/>
          </a:p>
          <a:p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Connect in situ observations with remote sensing and models</a:t>
            </a:r>
            <a:endParaRPr sz="2400" dirty="0"/>
          </a:p>
          <a:p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Observe and understand changes in pelagic ecosystems</a:t>
            </a:r>
            <a:endParaRPr sz="2400" dirty="0"/>
          </a:p>
          <a:p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Observe and understand the dynamics of transient ocean features and their roles in transport of marine debris and biota</a:t>
            </a:r>
            <a:endParaRPr sz="1600" b="1" i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1600" b="1" i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" sz="1600" b="1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Status: active through webpage, Instagram, Twitter, Open Lab, etc.</a:t>
            </a:r>
            <a:endParaRPr sz="1600" b="1" i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1600" b="1" i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1600" b="1" i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3" name="Google Shape;333;p4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801" y="5983926"/>
            <a:ext cx="841687" cy="84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7174" y="6017667"/>
            <a:ext cx="1278805" cy="82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9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586" y="5993834"/>
            <a:ext cx="789287" cy="78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9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5871" y="6033959"/>
            <a:ext cx="776180" cy="79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9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931" y="5986860"/>
            <a:ext cx="841685" cy="85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9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779" y="5997310"/>
            <a:ext cx="814916" cy="81491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39" name="Google Shape;339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" y="15734"/>
            <a:ext cx="2405020" cy="100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46367" y="5809868"/>
            <a:ext cx="32258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97733" y="66667"/>
            <a:ext cx="29718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9"/>
          <p:cNvSpPr txBox="1"/>
          <p:nvPr/>
        </p:nvSpPr>
        <p:spPr>
          <a:xfrm>
            <a:off x="1969375" y="393676"/>
            <a:ext cx="455897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3600" b="1" dirty="0" smtClean="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GO-SEA project</a:t>
            </a:r>
            <a:endParaRPr sz="3600" b="1" dirty="0">
              <a:solidFill>
                <a:srgbClr val="3C7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83027" y="21736"/>
            <a:ext cx="2385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2022 ESDSWG Meeting</a:t>
            </a:r>
          </a:p>
        </p:txBody>
      </p:sp>
    </p:spTree>
    <p:extLst>
      <p:ext uri="{BB962C8B-B14F-4D97-AF65-F5344CB8AC3E}">
        <p14:creationId xmlns:p14="http://schemas.microsoft.com/office/powerpoint/2010/main" val="1852962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7448" y="275006"/>
            <a:ext cx="101468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successful NASA-funded scientific project based on collaboration with citizen scientists has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criteria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satisfy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should include comprehensive communication and logistical plans.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on actual scientific questions/problems prioritized by NASA and a broader scientific community.</a:t>
            </a:r>
          </a:p>
          <a:p>
            <a:pPr marL="400050" indent="-400050">
              <a:buFont typeface="+mj-lt"/>
              <a:buAutoNum type="romanU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Cross-ocean and ocean-shoreline connectivity via debris and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neuston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by currents.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romanU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86" y="2213379"/>
            <a:ext cx="4295978" cy="2375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7884" y="2118129"/>
            <a:ext cx="6568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 A. </a:t>
            </a:r>
            <a:r>
              <a:rPr lang="en-US" i="1" dirty="0" err="1" smtClean="0"/>
              <a:t>Neopelagic</a:t>
            </a:r>
            <a:r>
              <a:rPr lang="en-US" i="1" dirty="0" smtClean="0"/>
              <a:t> ecosystem</a:t>
            </a:r>
          </a:p>
          <a:p>
            <a:r>
              <a:rPr lang="en-US" dirty="0" smtClean="0"/>
              <a:t>Haram et al. (Nat. Comm., 2021) described a </a:t>
            </a:r>
            <a:r>
              <a:rPr lang="en-US" dirty="0" err="1" smtClean="0"/>
              <a:t>neopelagic</a:t>
            </a:r>
            <a:r>
              <a:rPr lang="en-US" dirty="0" smtClean="0"/>
              <a:t> ecosystem, </a:t>
            </a:r>
          </a:p>
          <a:p>
            <a:r>
              <a:rPr lang="en-US" dirty="0" smtClean="0"/>
              <a:t>emerging in the North Pacific following accumulation of </a:t>
            </a:r>
          </a:p>
          <a:p>
            <a:r>
              <a:rPr lang="en-US" dirty="0" smtClean="0"/>
              <a:t>anthropogenic debris in the “garbage patch”.</a:t>
            </a:r>
            <a:endParaRPr lang="en-US" dirty="0"/>
          </a:p>
        </p:txBody>
      </p:sp>
      <p:pic>
        <p:nvPicPr>
          <p:cNvPr id="8" name="Picture 7" descr="D:\2022\ONE Apus\Proposal\ONE-APUS_2022_proposa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4655" y="3460703"/>
            <a:ext cx="4140361" cy="3328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1186" y="5125013"/>
            <a:ext cx="57029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 B. December 2020 ONE Apus Container spill</a:t>
            </a:r>
          </a:p>
          <a:p>
            <a:r>
              <a:rPr lang="en-US" dirty="0" smtClean="0"/>
              <a:t>Synthesized with model, sparse observations allow to track</a:t>
            </a:r>
          </a:p>
          <a:p>
            <a:r>
              <a:rPr lang="en-US" dirty="0" smtClean="0"/>
              <a:t>dispersion of plumes of unusual or dangerous debris and</a:t>
            </a:r>
          </a:p>
          <a:p>
            <a:r>
              <a:rPr lang="en-US" dirty="0" smtClean="0"/>
              <a:t>warn ocean users.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63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23;p19"/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00" y="2373938"/>
            <a:ext cx="9341796" cy="44840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20063" y="139545"/>
            <a:ext cx="11089382" cy="2877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Open-ocean slicks and fronts as “hot spots” of pelagic ecosystems and crossroads for multiple dynamics </a:t>
            </a:r>
          </a:p>
          <a:p>
            <a:r>
              <a:rPr lang="en-US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observing systems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 and dynamics of slicks outside of coastal regions are not well understood. They appear as glossy ”lines on the water”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often  accumulate high concentrations of surfactants,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neuston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debris providing unique sites for sampling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(e.g., Helm et al, </a:t>
            </a:r>
            <a:r>
              <a:rPr lang="en-US" sz="1600" dirty="0"/>
              <a:t>PLOS </a:t>
            </a:r>
            <a:r>
              <a:rPr lang="en-US" sz="1600" dirty="0" smtClean="0"/>
              <a:t>Biology, under review)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Their scales (10-100 m in width and &gt;10 km in length) make them visible both to optical satellites and naked eye of a boater,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offering unique opportunities for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intercomparison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/validation/calibration.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romanUcPeriod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235;p2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5"/>
          <a:stretch/>
        </p:blipFill>
        <p:spPr>
          <a:xfrm>
            <a:off x="8098872" y="1802347"/>
            <a:ext cx="3973769" cy="3997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56100" y="2032487"/>
            <a:ext cx="4105275" cy="2248127"/>
            <a:chOff x="621723" y="2503974"/>
            <a:chExt cx="4105275" cy="22481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723" y="2503974"/>
              <a:ext cx="4105275" cy="2248127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704850" y="2933700"/>
              <a:ext cx="1962150" cy="1704975"/>
            </a:xfrm>
            <a:custGeom>
              <a:avLst/>
              <a:gdLst>
                <a:gd name="connsiteX0" fmla="*/ 0 w 1962150"/>
                <a:gd name="connsiteY0" fmla="*/ 1704975 h 1704975"/>
                <a:gd name="connsiteX1" fmla="*/ 1562100 w 1962150"/>
                <a:gd name="connsiteY1" fmla="*/ 914400 h 1704975"/>
                <a:gd name="connsiteX2" fmla="*/ 1962150 w 1962150"/>
                <a:gd name="connsiteY2" fmla="*/ 0 h 170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2150" h="1704975">
                  <a:moveTo>
                    <a:pt x="0" y="1704975"/>
                  </a:moveTo>
                  <a:cubicBezTo>
                    <a:pt x="617537" y="1451768"/>
                    <a:pt x="1235075" y="1198562"/>
                    <a:pt x="1562100" y="914400"/>
                  </a:cubicBezTo>
                  <a:cubicBezTo>
                    <a:pt x="1889125" y="630238"/>
                    <a:pt x="1925637" y="315119"/>
                    <a:pt x="1962150" y="0"/>
                  </a:cubicBezTo>
                </a:path>
              </a:pathLst>
            </a:cu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41643" y="3638145"/>
            <a:ext cx="1585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Algalita Research and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Education Foundation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316" y="2936289"/>
            <a:ext cx="113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floating plastic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and foam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01377" y="2441993"/>
            <a:ext cx="723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slick axis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712" y="5800085"/>
            <a:ext cx="2857001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Rare event of multiple slicks in </a:t>
            </a:r>
          </a:p>
          <a:p>
            <a:r>
              <a:rPr lang="en-US" sz="1400" dirty="0" smtClean="0"/>
              <a:t>Sentinel-2 multi-spectral image, </a:t>
            </a:r>
          </a:p>
          <a:p>
            <a:r>
              <a:rPr lang="en-US" sz="1400" dirty="0" smtClean="0"/>
              <a:t>false colors, “garbage patch” mission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951676" y="1912273"/>
            <a:ext cx="2120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Sentinel-2, multispectral,</a:t>
            </a:r>
          </a:p>
          <a:p>
            <a:r>
              <a:rPr lang="en-US" sz="1200" dirty="0" err="1" smtClean="0">
                <a:solidFill>
                  <a:schemeClr val="bg1"/>
                </a:solidFill>
              </a:rPr>
              <a:t>N.Pac</a:t>
            </a:r>
            <a:r>
              <a:rPr lang="en-US" sz="1200" dirty="0" smtClean="0">
                <a:solidFill>
                  <a:schemeClr val="bg1"/>
                </a:solidFill>
              </a:rPr>
              <a:t> garbage patch.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Reflectivity across the slick and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alignment of clouds hints on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SST differences and strong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air-sea interactions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61" t="3280" r="19701" b="7713"/>
          <a:stretch/>
        </p:blipFill>
        <p:spPr>
          <a:xfrm>
            <a:off x="7130887" y="4639601"/>
            <a:ext cx="2267009" cy="22183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29197" y="6141536"/>
            <a:ext cx="20247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Ocean slicks in Sentinel-1</a:t>
            </a:r>
          </a:p>
          <a:p>
            <a:r>
              <a:rPr lang="en-US" sz="1400" dirty="0" smtClean="0"/>
              <a:t>SAR image (North Pacific </a:t>
            </a:r>
          </a:p>
          <a:p>
            <a:r>
              <a:rPr lang="en-US" sz="1400" dirty="0" smtClean="0"/>
              <a:t>garbage patch)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396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465" y="116732"/>
            <a:ext cx="769396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II. Creating project community</a:t>
            </a:r>
          </a:p>
          <a:p>
            <a:r>
              <a:rPr lang="en-US" sz="1600" dirty="0" smtClean="0"/>
              <a:t>We engage with existing citizen science networks, such as </a:t>
            </a:r>
            <a:r>
              <a:rPr lang="en-US" sz="1600" dirty="0" err="1" smtClean="0"/>
              <a:t>iNaturalist</a:t>
            </a:r>
            <a:r>
              <a:rPr lang="en-US" sz="1600" dirty="0" smtClean="0"/>
              <a:t> and </a:t>
            </a:r>
            <a:r>
              <a:rPr lang="en-US" sz="1600" dirty="0" err="1" smtClean="0"/>
              <a:t>Zooniverse</a:t>
            </a:r>
            <a:r>
              <a:rPr lang="en-US" sz="1600" dirty="0" smtClean="0"/>
              <a:t>, 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and projects, such as COASST and Project Odyssey.</a:t>
            </a:r>
          </a:p>
          <a:p>
            <a:r>
              <a:rPr lang="en-US" sz="1600" dirty="0" smtClean="0"/>
              <a:t>Additionally, we use social media and collaborations with partners to recruit volunteers</a:t>
            </a:r>
          </a:p>
          <a:p>
            <a:r>
              <a:rPr lang="en-US" sz="1600" dirty="0" smtClean="0"/>
              <a:t>operating in our study areas.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3832" y="97997"/>
            <a:ext cx="4659549" cy="6523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18" y="3706073"/>
            <a:ext cx="3386425" cy="2669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67" y="1614549"/>
            <a:ext cx="2614430" cy="1745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680" y="1532475"/>
            <a:ext cx="1648306" cy="247121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0373744E-9834-46AE-A285-C35A4647D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9844" y="4759311"/>
            <a:ext cx="2701172" cy="1998166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145" y="1588424"/>
            <a:ext cx="2696071" cy="1797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72194" y="4624692"/>
            <a:ext cx="931413" cy="2038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550" y="3261685"/>
            <a:ext cx="2401446" cy="180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3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8264" y="229680"/>
            <a:ext cx="107202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III. Interaction with citizen scientists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Careful assessment of feasibility of safe and informative observations by a specific citizen scientist.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Motivating through education.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Equipping with comprehensive protocols, tools, and supplies.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Near-real time coordination.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Rewards and compensations: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Operational weather and safety advice.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Fuel and time compensations for deviations from the volunteer’s </a:t>
            </a:r>
          </a:p>
          <a:p>
            <a:pPr lvl="1"/>
            <a:r>
              <a:rPr lang="en-US" sz="1600" dirty="0"/>
              <a:t>	</a:t>
            </a:r>
            <a:r>
              <a:rPr lang="en-US" sz="1600" dirty="0" smtClean="0"/>
              <a:t>own plan.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Lending means for at-sea communication.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Acknowledging </a:t>
            </a:r>
            <a:r>
              <a:rPr lang="en-US" sz="1600" dirty="0"/>
              <a:t>volunteer’s input </a:t>
            </a:r>
            <a:r>
              <a:rPr lang="en-US" sz="1600" dirty="0" smtClean="0"/>
              <a:t>in publications/presentations.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99" y="3369001"/>
            <a:ext cx="6029325" cy="3105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4114" y="6474151"/>
            <a:ext cx="2437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</a:t>
            </a:r>
            <a:r>
              <a:rPr lang="en-US" sz="1600" dirty="0" smtClean="0"/>
              <a:t>ind map from windy.com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550" y="1449183"/>
            <a:ext cx="4705350" cy="35081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70433" y="5035876"/>
            <a:ext cx="4597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Optimization of route using a state-of-art model.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1259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1114" y="258573"/>
            <a:ext cx="107202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IV. Data collected or facilitated by citizen scientists</a:t>
            </a: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Visual/photo/video reports on debris, </a:t>
            </a:r>
            <a:r>
              <a:rPr lang="en-US" sz="1600" dirty="0" err="1" smtClean="0"/>
              <a:t>neuston</a:t>
            </a:r>
            <a:r>
              <a:rPr lang="en-US" sz="1600" dirty="0" smtClean="0"/>
              <a:t>, and other marine life from the ocean and coastline.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Characterization of ocean slicks (size, shape, temperature contrast, correlation with cloud pattern, interaction with wind and waves, presence and density of floating debris, </a:t>
            </a:r>
            <a:r>
              <a:rPr lang="en-US" sz="1600" dirty="0" err="1" smtClean="0"/>
              <a:t>neuston</a:t>
            </a:r>
            <a:r>
              <a:rPr lang="en-US" sz="1600" dirty="0" smtClean="0"/>
              <a:t>, and surfactants.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Sample collection, photographing, and preservation of </a:t>
            </a:r>
            <a:r>
              <a:rPr lang="en-US" sz="1600" dirty="0" err="1" smtClean="0"/>
              <a:t>neustonic</a:t>
            </a:r>
            <a:r>
              <a:rPr lang="en-US" sz="1600" dirty="0" smtClean="0"/>
              <a:t>, fouling species, marine debris and microbial biofilm.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Water sample collection for </a:t>
            </a:r>
            <a:r>
              <a:rPr lang="en-US" sz="1600" dirty="0" err="1" smtClean="0"/>
              <a:t>eDNA</a:t>
            </a:r>
            <a:r>
              <a:rPr lang="en-US" sz="1600" dirty="0" smtClean="0"/>
              <a:t>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Observations collocated with satellite flybys.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Tagging macro-debris items with GPS trackers.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Attaching biological settlement panels to debris.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Marking ocean features with drifters.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Inspection of previously deployed instruments and collection of settlement panels.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040" y="3635220"/>
            <a:ext cx="2211479" cy="1478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E88C1E-0A68-4948-8789-FE0DFCF49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192" y="3859367"/>
            <a:ext cx="1472519" cy="1104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492" y="5480357"/>
            <a:ext cx="3623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GPS tracker, tracker attached to derelict </a:t>
            </a:r>
          </a:p>
          <a:p>
            <a:r>
              <a:rPr lang="en-US" sz="1600" dirty="0" smtClean="0"/>
              <a:t>fishing net, and six months of trajectories</a:t>
            </a:r>
          </a:p>
          <a:p>
            <a:r>
              <a:rPr lang="en-US" sz="1600" dirty="0"/>
              <a:t>o</a:t>
            </a:r>
            <a:r>
              <a:rPr lang="en-US" sz="1600" dirty="0" smtClean="0"/>
              <a:t>f 19 trackers in 2021.</a:t>
            </a:r>
            <a:endParaRPr lang="en-US" sz="1600" dirty="0"/>
          </a:p>
        </p:txBody>
      </p:sp>
      <p:pic>
        <p:nvPicPr>
          <p:cNvPr id="9" name="Picture 8" descr="https://lh3.googleusercontent.com/6Cwd5DbjZYbLYmosYWq2AJQgdUQk5FC-J9A6pjMNC_Ca8hK6qKjujKP5qMkHwfTGkbqKD_yreRfTczkHbIldlm_0O9WzGFX3PyJ6bFdpejdK12LqetM_Kg8ejbwF28gI7W8EjUwW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9963" y="3375715"/>
            <a:ext cx="2162176" cy="199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lh3.googleusercontent.com/6Cwd5DbjZYbLYmosYWq2AJQgdUQk5FC-J9A6pjMNC_Ca8hK6qKjujKP5qMkHwfTGkbqKD_yreRfTczkHbIldlm_0O9WzGFX3PyJ6bFdpejdK12LqetM_Kg8ejbwF28gI7W8EjUwW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83164" y="3329767"/>
            <a:ext cx="2066926" cy="20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622467" y="5513963"/>
            <a:ext cx="430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Photos of </a:t>
            </a:r>
            <a:r>
              <a:rPr lang="en-US" sz="1600" dirty="0" err="1" smtClean="0"/>
              <a:t>neuston</a:t>
            </a:r>
            <a:r>
              <a:rPr lang="en-US" sz="1600" dirty="0" smtClean="0"/>
              <a:t> and microplastics in samples collected during by The Vortex Swim voyage (Chong, </a:t>
            </a:r>
            <a:r>
              <a:rPr lang="en-US" sz="1600" dirty="0" err="1" smtClean="0"/>
              <a:t>Zabin</a:t>
            </a:r>
            <a:r>
              <a:rPr lang="en-US" sz="1600" dirty="0" smtClean="0"/>
              <a:t>, et al., 2022, submitted)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544" y="3619449"/>
            <a:ext cx="3099335" cy="24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0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71714" y="1540079"/>
            <a:ext cx="107202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IV. Data quality control, formatting and archiving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/>
              <a:t>Our exploratory, multi-disciplinary project will produce a broad variety of data, including: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geotagged reports on various types of marine debris and </a:t>
            </a:r>
            <a:r>
              <a:rPr lang="en-US" b="1" dirty="0" err="1" smtClean="0"/>
              <a:t>neustonic</a:t>
            </a:r>
            <a:r>
              <a:rPr lang="en-US" b="1" dirty="0" smtClean="0"/>
              <a:t> and fouling species,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timelines and geographic distributions of </a:t>
            </a:r>
            <a:r>
              <a:rPr lang="en-US" b="1" dirty="0" err="1" smtClean="0"/>
              <a:t>neuston</a:t>
            </a:r>
            <a:r>
              <a:rPr lang="en-US" b="1" dirty="0" smtClean="0"/>
              <a:t> stranded on the shoreline,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</a:t>
            </a:r>
            <a:r>
              <a:rPr lang="en-US" b="1" dirty="0" smtClean="0"/>
              <a:t>rajectories of debris items tagged with GPS trackers,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catalog of observed ocean slicks,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multi-spectral, hyperspectral, and SAR satellite images collocated with in situ measurements,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results of </a:t>
            </a:r>
            <a:r>
              <a:rPr lang="en-US" b="1" dirty="0" smtClean="0"/>
              <a:t>taxonomic, genetic, and spectral laboratory analyses of samples.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 smtClean="0"/>
              <a:t>Consistency and complementarity of the datasets will be assessed in the framework of ocean drift model.</a:t>
            </a:r>
          </a:p>
          <a:p>
            <a:r>
              <a:rPr lang="en-US" b="1" dirty="0" smtClean="0"/>
              <a:t> </a:t>
            </a:r>
          </a:p>
          <a:p>
            <a:r>
              <a:rPr lang="en-US" b="1" dirty="0" smtClean="0"/>
              <a:t>Project data will be deposited to corresponding NASA DAACs and/or published in supplements to scientific journals as well as in technical reports.</a:t>
            </a:r>
          </a:p>
        </p:txBody>
      </p:sp>
    </p:spTree>
    <p:extLst>
      <p:ext uri="{BB962C8B-B14F-4D97-AF65-F5344CB8AC3E}">
        <p14:creationId xmlns:p14="http://schemas.microsoft.com/office/powerpoint/2010/main" val="1257567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902</Words>
  <Application>Microsoft Office PowerPoint</Application>
  <PresentationFormat>Widescreen</PresentationFormat>
  <Paragraphs>110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Helvetica Neue</vt:lpstr>
      <vt:lpstr>Helvetica Neue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Nikolai Maximenk</dc:creator>
  <cp:lastModifiedBy>Microsoft account</cp:lastModifiedBy>
  <cp:revision>54</cp:revision>
  <dcterms:created xsi:type="dcterms:W3CDTF">2022-04-11T00:46:53Z</dcterms:created>
  <dcterms:modified xsi:type="dcterms:W3CDTF">2022-04-14T00:05:16Z</dcterms:modified>
</cp:coreProperties>
</file>