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 d="100"/>
          <a:sy n="17" d="100"/>
        </p:scale>
        <p:origin x="1714" y="110"/>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33500" y="685800"/>
            <a:ext cx="4191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34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333500" y="685800"/>
            <a:ext cx="4191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71515" y="4765281"/>
            <a:ext cx="37490640" cy="1313664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22880"/>
            </a:lvl1pPr>
            <a:lvl2pPr lvl="1" algn="ctr">
              <a:spcBef>
                <a:spcPts val="0"/>
              </a:spcBef>
              <a:spcAft>
                <a:spcPts val="0"/>
              </a:spcAft>
              <a:buSzPts val="5200"/>
              <a:buNone/>
              <a:defRPr sz="22880"/>
            </a:lvl2pPr>
            <a:lvl3pPr lvl="2" algn="ctr">
              <a:spcBef>
                <a:spcPts val="0"/>
              </a:spcBef>
              <a:spcAft>
                <a:spcPts val="0"/>
              </a:spcAft>
              <a:buSzPts val="5200"/>
              <a:buNone/>
              <a:defRPr sz="22880"/>
            </a:lvl3pPr>
            <a:lvl4pPr lvl="3" algn="ctr">
              <a:spcBef>
                <a:spcPts val="0"/>
              </a:spcBef>
              <a:spcAft>
                <a:spcPts val="0"/>
              </a:spcAft>
              <a:buSzPts val="5200"/>
              <a:buNone/>
              <a:defRPr sz="22880"/>
            </a:lvl4pPr>
            <a:lvl5pPr lvl="4" algn="ctr">
              <a:spcBef>
                <a:spcPts val="0"/>
              </a:spcBef>
              <a:spcAft>
                <a:spcPts val="0"/>
              </a:spcAft>
              <a:buSzPts val="5200"/>
              <a:buNone/>
              <a:defRPr sz="22880"/>
            </a:lvl5pPr>
            <a:lvl6pPr lvl="5" algn="ctr">
              <a:spcBef>
                <a:spcPts val="0"/>
              </a:spcBef>
              <a:spcAft>
                <a:spcPts val="0"/>
              </a:spcAft>
              <a:buSzPts val="5200"/>
              <a:buNone/>
              <a:defRPr sz="22880"/>
            </a:lvl6pPr>
            <a:lvl7pPr lvl="6" algn="ctr">
              <a:spcBef>
                <a:spcPts val="0"/>
              </a:spcBef>
              <a:spcAft>
                <a:spcPts val="0"/>
              </a:spcAft>
              <a:buSzPts val="5200"/>
              <a:buNone/>
              <a:defRPr sz="22880"/>
            </a:lvl7pPr>
            <a:lvl8pPr lvl="7" algn="ctr">
              <a:spcBef>
                <a:spcPts val="0"/>
              </a:spcBef>
              <a:spcAft>
                <a:spcPts val="0"/>
              </a:spcAft>
              <a:buSzPts val="5200"/>
              <a:buNone/>
              <a:defRPr sz="22880"/>
            </a:lvl8pPr>
            <a:lvl9pPr lvl="8" algn="ctr">
              <a:spcBef>
                <a:spcPts val="0"/>
              </a:spcBef>
              <a:spcAft>
                <a:spcPts val="0"/>
              </a:spcAft>
              <a:buSzPts val="5200"/>
              <a:buNone/>
              <a:defRPr sz="22880"/>
            </a:lvl9pPr>
          </a:lstStyle>
          <a:p>
            <a:endParaRPr/>
          </a:p>
        </p:txBody>
      </p:sp>
      <p:sp>
        <p:nvSpPr>
          <p:cNvPr id="11" name="Google Shape;11;p2"/>
          <p:cNvSpPr txBox="1">
            <a:spLocks noGrp="1"/>
          </p:cNvSpPr>
          <p:nvPr>
            <p:ph type="subTitle" idx="1"/>
          </p:nvPr>
        </p:nvSpPr>
        <p:spPr>
          <a:xfrm>
            <a:off x="1371480" y="18138400"/>
            <a:ext cx="37490640" cy="50726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2320"/>
            </a:lvl1pPr>
            <a:lvl2pPr lvl="1" algn="ctr">
              <a:lnSpc>
                <a:spcPct val="100000"/>
              </a:lnSpc>
              <a:spcBef>
                <a:spcPts val="0"/>
              </a:spcBef>
              <a:spcAft>
                <a:spcPts val="0"/>
              </a:spcAft>
              <a:buSzPts val="2800"/>
              <a:buNone/>
              <a:defRPr sz="12320"/>
            </a:lvl2pPr>
            <a:lvl3pPr lvl="2" algn="ctr">
              <a:lnSpc>
                <a:spcPct val="100000"/>
              </a:lnSpc>
              <a:spcBef>
                <a:spcPts val="0"/>
              </a:spcBef>
              <a:spcAft>
                <a:spcPts val="0"/>
              </a:spcAft>
              <a:buSzPts val="2800"/>
              <a:buNone/>
              <a:defRPr sz="12320"/>
            </a:lvl3pPr>
            <a:lvl4pPr lvl="3" algn="ctr">
              <a:lnSpc>
                <a:spcPct val="100000"/>
              </a:lnSpc>
              <a:spcBef>
                <a:spcPts val="0"/>
              </a:spcBef>
              <a:spcAft>
                <a:spcPts val="0"/>
              </a:spcAft>
              <a:buSzPts val="2800"/>
              <a:buNone/>
              <a:defRPr sz="12320"/>
            </a:lvl4pPr>
            <a:lvl5pPr lvl="4" algn="ctr">
              <a:lnSpc>
                <a:spcPct val="100000"/>
              </a:lnSpc>
              <a:spcBef>
                <a:spcPts val="0"/>
              </a:spcBef>
              <a:spcAft>
                <a:spcPts val="0"/>
              </a:spcAft>
              <a:buSzPts val="2800"/>
              <a:buNone/>
              <a:defRPr sz="12320"/>
            </a:lvl5pPr>
            <a:lvl6pPr lvl="5" algn="ctr">
              <a:lnSpc>
                <a:spcPct val="100000"/>
              </a:lnSpc>
              <a:spcBef>
                <a:spcPts val="0"/>
              </a:spcBef>
              <a:spcAft>
                <a:spcPts val="0"/>
              </a:spcAft>
              <a:buSzPts val="2800"/>
              <a:buNone/>
              <a:defRPr sz="12320"/>
            </a:lvl6pPr>
            <a:lvl7pPr lvl="6" algn="ctr">
              <a:lnSpc>
                <a:spcPct val="100000"/>
              </a:lnSpc>
              <a:spcBef>
                <a:spcPts val="0"/>
              </a:spcBef>
              <a:spcAft>
                <a:spcPts val="0"/>
              </a:spcAft>
              <a:buSzPts val="2800"/>
              <a:buNone/>
              <a:defRPr sz="12320"/>
            </a:lvl7pPr>
            <a:lvl8pPr lvl="7" algn="ctr">
              <a:lnSpc>
                <a:spcPct val="100000"/>
              </a:lnSpc>
              <a:spcBef>
                <a:spcPts val="0"/>
              </a:spcBef>
              <a:spcAft>
                <a:spcPts val="0"/>
              </a:spcAft>
              <a:buSzPts val="2800"/>
              <a:buNone/>
              <a:defRPr sz="12320"/>
            </a:lvl8pPr>
            <a:lvl9pPr lvl="8" algn="ctr">
              <a:lnSpc>
                <a:spcPct val="100000"/>
              </a:lnSpc>
              <a:spcBef>
                <a:spcPts val="0"/>
              </a:spcBef>
              <a:spcAft>
                <a:spcPts val="0"/>
              </a:spcAft>
              <a:buSzPts val="2800"/>
              <a:buNone/>
              <a:defRPr sz="12320"/>
            </a:lvl9pPr>
          </a:lstStyle>
          <a:p>
            <a:endParaRPr/>
          </a:p>
        </p:txBody>
      </p:sp>
      <p:sp>
        <p:nvSpPr>
          <p:cNvPr id="12" name="Google Shape;12;p2"/>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371480" y="7079200"/>
            <a:ext cx="37490640" cy="1256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52799"/>
            </a:lvl1pPr>
            <a:lvl2pPr lvl="1" algn="ctr">
              <a:spcBef>
                <a:spcPts val="0"/>
              </a:spcBef>
              <a:spcAft>
                <a:spcPts val="0"/>
              </a:spcAft>
              <a:buSzPts val="12000"/>
              <a:buNone/>
              <a:defRPr sz="52799"/>
            </a:lvl2pPr>
            <a:lvl3pPr lvl="2" algn="ctr">
              <a:spcBef>
                <a:spcPts val="0"/>
              </a:spcBef>
              <a:spcAft>
                <a:spcPts val="0"/>
              </a:spcAft>
              <a:buSzPts val="12000"/>
              <a:buNone/>
              <a:defRPr sz="52799"/>
            </a:lvl3pPr>
            <a:lvl4pPr lvl="3" algn="ctr">
              <a:spcBef>
                <a:spcPts val="0"/>
              </a:spcBef>
              <a:spcAft>
                <a:spcPts val="0"/>
              </a:spcAft>
              <a:buSzPts val="12000"/>
              <a:buNone/>
              <a:defRPr sz="52799"/>
            </a:lvl4pPr>
            <a:lvl5pPr lvl="4" algn="ctr">
              <a:spcBef>
                <a:spcPts val="0"/>
              </a:spcBef>
              <a:spcAft>
                <a:spcPts val="0"/>
              </a:spcAft>
              <a:buSzPts val="12000"/>
              <a:buNone/>
              <a:defRPr sz="52799"/>
            </a:lvl5pPr>
            <a:lvl6pPr lvl="5" algn="ctr">
              <a:spcBef>
                <a:spcPts val="0"/>
              </a:spcBef>
              <a:spcAft>
                <a:spcPts val="0"/>
              </a:spcAft>
              <a:buSzPts val="12000"/>
              <a:buNone/>
              <a:defRPr sz="52799"/>
            </a:lvl6pPr>
            <a:lvl7pPr lvl="6" algn="ctr">
              <a:spcBef>
                <a:spcPts val="0"/>
              </a:spcBef>
              <a:spcAft>
                <a:spcPts val="0"/>
              </a:spcAft>
              <a:buSzPts val="12000"/>
              <a:buNone/>
              <a:defRPr sz="52799"/>
            </a:lvl7pPr>
            <a:lvl8pPr lvl="7" algn="ctr">
              <a:spcBef>
                <a:spcPts val="0"/>
              </a:spcBef>
              <a:spcAft>
                <a:spcPts val="0"/>
              </a:spcAft>
              <a:buSzPts val="12000"/>
              <a:buNone/>
              <a:defRPr sz="52799"/>
            </a:lvl8pPr>
            <a:lvl9pPr lvl="8" algn="ctr">
              <a:spcBef>
                <a:spcPts val="0"/>
              </a:spcBef>
              <a:spcAft>
                <a:spcPts val="0"/>
              </a:spcAft>
              <a:buSzPts val="12000"/>
              <a:buNone/>
              <a:defRPr sz="52799"/>
            </a:lvl9pPr>
          </a:lstStyle>
          <a:p>
            <a:r>
              <a:t>xx%</a:t>
            </a:r>
          </a:p>
        </p:txBody>
      </p:sp>
      <p:sp>
        <p:nvSpPr>
          <p:cNvPr id="46" name="Google Shape;46;p11"/>
          <p:cNvSpPr txBox="1">
            <a:spLocks noGrp="1"/>
          </p:cNvSpPr>
          <p:nvPr>
            <p:ph type="body" idx="1"/>
          </p:nvPr>
        </p:nvSpPr>
        <p:spPr>
          <a:xfrm>
            <a:off x="1371480" y="20174241"/>
            <a:ext cx="37490640" cy="8325120"/>
          </a:xfrm>
          <a:prstGeom prst="rect">
            <a:avLst/>
          </a:prstGeom>
        </p:spPr>
        <p:txBody>
          <a:bodyPr spcFirstLastPara="1" wrap="square" lIns="91425" tIns="91425" rIns="91425" bIns="91425" anchor="t" anchorCtr="0">
            <a:noAutofit/>
          </a:bodyPr>
          <a:lstStyle>
            <a:lvl1pPr marL="2011643" lvl="0" indent="-1508733" algn="ctr">
              <a:spcBef>
                <a:spcPts val="0"/>
              </a:spcBef>
              <a:spcAft>
                <a:spcPts val="0"/>
              </a:spcAft>
              <a:buSzPts val="1800"/>
              <a:buChar char="●"/>
              <a:defRPr/>
            </a:lvl1pPr>
            <a:lvl2pPr marL="4023287" lvl="1" indent="-1396975" algn="ctr">
              <a:spcBef>
                <a:spcPts val="7040"/>
              </a:spcBef>
              <a:spcAft>
                <a:spcPts val="0"/>
              </a:spcAft>
              <a:buSzPts val="1400"/>
              <a:buChar char="○"/>
              <a:defRPr/>
            </a:lvl2pPr>
            <a:lvl3pPr marL="6034930" lvl="2" indent="-1396975" algn="ctr">
              <a:spcBef>
                <a:spcPts val="7040"/>
              </a:spcBef>
              <a:spcAft>
                <a:spcPts val="0"/>
              </a:spcAft>
              <a:buSzPts val="1400"/>
              <a:buChar char="■"/>
              <a:defRPr/>
            </a:lvl3pPr>
            <a:lvl4pPr marL="8046574" lvl="3" indent="-1396975" algn="ctr">
              <a:spcBef>
                <a:spcPts val="7040"/>
              </a:spcBef>
              <a:spcAft>
                <a:spcPts val="0"/>
              </a:spcAft>
              <a:buSzPts val="1400"/>
              <a:buChar char="●"/>
              <a:defRPr/>
            </a:lvl4pPr>
            <a:lvl5pPr marL="10058217" lvl="4" indent="-1396975" algn="ctr">
              <a:spcBef>
                <a:spcPts val="7040"/>
              </a:spcBef>
              <a:spcAft>
                <a:spcPts val="0"/>
              </a:spcAft>
              <a:buSzPts val="1400"/>
              <a:buChar char="○"/>
              <a:defRPr/>
            </a:lvl5pPr>
            <a:lvl6pPr marL="12069861" lvl="5" indent="-1396975" algn="ctr">
              <a:spcBef>
                <a:spcPts val="7040"/>
              </a:spcBef>
              <a:spcAft>
                <a:spcPts val="0"/>
              </a:spcAft>
              <a:buSzPts val="1400"/>
              <a:buChar char="■"/>
              <a:defRPr/>
            </a:lvl6pPr>
            <a:lvl7pPr marL="14081504" lvl="6" indent="-1396975" algn="ctr">
              <a:spcBef>
                <a:spcPts val="7040"/>
              </a:spcBef>
              <a:spcAft>
                <a:spcPts val="0"/>
              </a:spcAft>
              <a:buSzPts val="1400"/>
              <a:buChar char="●"/>
              <a:defRPr/>
            </a:lvl7pPr>
            <a:lvl8pPr marL="16093147" lvl="7" indent="-1396975" algn="ctr">
              <a:spcBef>
                <a:spcPts val="7040"/>
              </a:spcBef>
              <a:spcAft>
                <a:spcPts val="0"/>
              </a:spcAft>
              <a:buSzPts val="1400"/>
              <a:buChar char="○"/>
              <a:defRPr/>
            </a:lvl8pPr>
            <a:lvl9pPr marL="18104791" lvl="8" indent="-1396975" algn="ctr">
              <a:spcBef>
                <a:spcPts val="7040"/>
              </a:spcBef>
              <a:spcAft>
                <a:spcPts val="7040"/>
              </a:spcAft>
              <a:buSzPts val="1400"/>
              <a:buChar char="■"/>
              <a:defRPr/>
            </a:lvl9pPr>
          </a:lstStyle>
          <a:p>
            <a:endParaRPr/>
          </a:p>
        </p:txBody>
      </p:sp>
      <p:sp>
        <p:nvSpPr>
          <p:cNvPr id="47" name="Google Shape;47;p11"/>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371480" y="13765441"/>
            <a:ext cx="37490640" cy="538752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5840"/>
            </a:lvl1pPr>
            <a:lvl2pPr lvl="1" algn="ctr">
              <a:spcBef>
                <a:spcPts val="0"/>
              </a:spcBef>
              <a:spcAft>
                <a:spcPts val="0"/>
              </a:spcAft>
              <a:buSzPts val="3600"/>
              <a:buNone/>
              <a:defRPr sz="15840"/>
            </a:lvl2pPr>
            <a:lvl3pPr lvl="2" algn="ctr">
              <a:spcBef>
                <a:spcPts val="0"/>
              </a:spcBef>
              <a:spcAft>
                <a:spcPts val="0"/>
              </a:spcAft>
              <a:buSzPts val="3600"/>
              <a:buNone/>
              <a:defRPr sz="15840"/>
            </a:lvl3pPr>
            <a:lvl4pPr lvl="3" algn="ctr">
              <a:spcBef>
                <a:spcPts val="0"/>
              </a:spcBef>
              <a:spcAft>
                <a:spcPts val="0"/>
              </a:spcAft>
              <a:buSzPts val="3600"/>
              <a:buNone/>
              <a:defRPr sz="15840"/>
            </a:lvl4pPr>
            <a:lvl5pPr lvl="4" algn="ctr">
              <a:spcBef>
                <a:spcPts val="0"/>
              </a:spcBef>
              <a:spcAft>
                <a:spcPts val="0"/>
              </a:spcAft>
              <a:buSzPts val="3600"/>
              <a:buNone/>
              <a:defRPr sz="15840"/>
            </a:lvl5pPr>
            <a:lvl6pPr lvl="5" algn="ctr">
              <a:spcBef>
                <a:spcPts val="0"/>
              </a:spcBef>
              <a:spcAft>
                <a:spcPts val="0"/>
              </a:spcAft>
              <a:buSzPts val="3600"/>
              <a:buNone/>
              <a:defRPr sz="15840"/>
            </a:lvl6pPr>
            <a:lvl7pPr lvl="6" algn="ctr">
              <a:spcBef>
                <a:spcPts val="0"/>
              </a:spcBef>
              <a:spcAft>
                <a:spcPts val="0"/>
              </a:spcAft>
              <a:buSzPts val="3600"/>
              <a:buNone/>
              <a:defRPr sz="15840"/>
            </a:lvl7pPr>
            <a:lvl8pPr lvl="7" algn="ctr">
              <a:spcBef>
                <a:spcPts val="0"/>
              </a:spcBef>
              <a:spcAft>
                <a:spcPts val="0"/>
              </a:spcAft>
              <a:buSzPts val="3600"/>
              <a:buNone/>
              <a:defRPr sz="15840"/>
            </a:lvl8pPr>
            <a:lvl9pPr lvl="8" algn="ctr">
              <a:spcBef>
                <a:spcPts val="0"/>
              </a:spcBef>
              <a:spcAft>
                <a:spcPts val="0"/>
              </a:spcAft>
              <a:buSzPts val="3600"/>
              <a:buNone/>
              <a:defRPr sz="15840"/>
            </a:lvl9pPr>
          </a:lstStyle>
          <a:p>
            <a:endParaRPr/>
          </a:p>
        </p:txBody>
      </p:sp>
      <p:sp>
        <p:nvSpPr>
          <p:cNvPr id="15" name="Google Shape;15;p3"/>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371480" y="2848161"/>
            <a:ext cx="37490640" cy="366528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371480" y="7375840"/>
            <a:ext cx="37490640" cy="21864960"/>
          </a:xfrm>
          <a:prstGeom prst="rect">
            <a:avLst/>
          </a:prstGeom>
        </p:spPr>
        <p:txBody>
          <a:bodyPr spcFirstLastPara="1" wrap="square" lIns="91425" tIns="91425" rIns="91425" bIns="91425" anchor="t" anchorCtr="0">
            <a:noAutofit/>
          </a:bodyPr>
          <a:lstStyle>
            <a:lvl1pPr marL="2011643" lvl="0" indent="-1508733">
              <a:spcBef>
                <a:spcPts val="0"/>
              </a:spcBef>
              <a:spcAft>
                <a:spcPts val="0"/>
              </a:spcAft>
              <a:buSzPts val="1800"/>
              <a:buChar char="●"/>
              <a:defRPr/>
            </a:lvl1pPr>
            <a:lvl2pPr marL="4023287" lvl="1" indent="-1396975">
              <a:spcBef>
                <a:spcPts val="7040"/>
              </a:spcBef>
              <a:spcAft>
                <a:spcPts val="0"/>
              </a:spcAft>
              <a:buSzPts val="1400"/>
              <a:buChar char="○"/>
              <a:defRPr/>
            </a:lvl2pPr>
            <a:lvl3pPr marL="6034930" lvl="2" indent="-1396975">
              <a:spcBef>
                <a:spcPts val="7040"/>
              </a:spcBef>
              <a:spcAft>
                <a:spcPts val="0"/>
              </a:spcAft>
              <a:buSzPts val="1400"/>
              <a:buChar char="■"/>
              <a:defRPr/>
            </a:lvl3pPr>
            <a:lvl4pPr marL="8046574" lvl="3" indent="-1396975">
              <a:spcBef>
                <a:spcPts val="7040"/>
              </a:spcBef>
              <a:spcAft>
                <a:spcPts val="0"/>
              </a:spcAft>
              <a:buSzPts val="1400"/>
              <a:buChar char="●"/>
              <a:defRPr/>
            </a:lvl4pPr>
            <a:lvl5pPr marL="10058217" lvl="4" indent="-1396975">
              <a:spcBef>
                <a:spcPts val="7040"/>
              </a:spcBef>
              <a:spcAft>
                <a:spcPts val="0"/>
              </a:spcAft>
              <a:buSzPts val="1400"/>
              <a:buChar char="○"/>
              <a:defRPr/>
            </a:lvl5pPr>
            <a:lvl6pPr marL="12069861" lvl="5" indent="-1396975">
              <a:spcBef>
                <a:spcPts val="7040"/>
              </a:spcBef>
              <a:spcAft>
                <a:spcPts val="0"/>
              </a:spcAft>
              <a:buSzPts val="1400"/>
              <a:buChar char="■"/>
              <a:defRPr/>
            </a:lvl6pPr>
            <a:lvl7pPr marL="14081504" lvl="6" indent="-1396975">
              <a:spcBef>
                <a:spcPts val="7040"/>
              </a:spcBef>
              <a:spcAft>
                <a:spcPts val="0"/>
              </a:spcAft>
              <a:buSzPts val="1400"/>
              <a:buChar char="●"/>
              <a:defRPr/>
            </a:lvl7pPr>
            <a:lvl8pPr marL="16093147" lvl="7" indent="-1396975">
              <a:spcBef>
                <a:spcPts val="7040"/>
              </a:spcBef>
              <a:spcAft>
                <a:spcPts val="0"/>
              </a:spcAft>
              <a:buSzPts val="1400"/>
              <a:buChar char="○"/>
              <a:defRPr/>
            </a:lvl8pPr>
            <a:lvl9pPr marL="18104791" lvl="8" indent="-1396975">
              <a:spcBef>
                <a:spcPts val="7040"/>
              </a:spcBef>
              <a:spcAft>
                <a:spcPts val="7040"/>
              </a:spcAft>
              <a:buSzPts val="1400"/>
              <a:buChar char="■"/>
              <a:defRPr/>
            </a:lvl9pPr>
          </a:lstStyle>
          <a:p>
            <a:endParaRPr/>
          </a:p>
        </p:txBody>
      </p:sp>
      <p:sp>
        <p:nvSpPr>
          <p:cNvPr id="19" name="Google Shape;19;p4"/>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371480" y="2848161"/>
            <a:ext cx="37490640" cy="366528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371480" y="7375840"/>
            <a:ext cx="17599560" cy="21864960"/>
          </a:xfrm>
          <a:prstGeom prst="rect">
            <a:avLst/>
          </a:prstGeom>
        </p:spPr>
        <p:txBody>
          <a:bodyPr spcFirstLastPara="1" wrap="square" lIns="91425" tIns="91425" rIns="91425" bIns="91425" anchor="t" anchorCtr="0">
            <a:noAutofit/>
          </a:bodyPr>
          <a:lstStyle>
            <a:lvl1pPr marL="2011643" lvl="0" indent="-1396975">
              <a:spcBef>
                <a:spcPts val="0"/>
              </a:spcBef>
              <a:spcAft>
                <a:spcPts val="0"/>
              </a:spcAft>
              <a:buSzPts val="1400"/>
              <a:buChar char="●"/>
              <a:defRPr sz="6160"/>
            </a:lvl1pPr>
            <a:lvl2pPr marL="4023287" lvl="1" indent="-1341096">
              <a:spcBef>
                <a:spcPts val="7040"/>
              </a:spcBef>
              <a:spcAft>
                <a:spcPts val="0"/>
              </a:spcAft>
              <a:buSzPts val="1200"/>
              <a:buChar char="○"/>
              <a:defRPr sz="5280"/>
            </a:lvl2pPr>
            <a:lvl3pPr marL="6034930" lvl="2" indent="-1341096">
              <a:spcBef>
                <a:spcPts val="7040"/>
              </a:spcBef>
              <a:spcAft>
                <a:spcPts val="0"/>
              </a:spcAft>
              <a:buSzPts val="1200"/>
              <a:buChar char="■"/>
              <a:defRPr sz="5280"/>
            </a:lvl3pPr>
            <a:lvl4pPr marL="8046574" lvl="3" indent="-1341096">
              <a:spcBef>
                <a:spcPts val="7040"/>
              </a:spcBef>
              <a:spcAft>
                <a:spcPts val="0"/>
              </a:spcAft>
              <a:buSzPts val="1200"/>
              <a:buChar char="●"/>
              <a:defRPr sz="5280"/>
            </a:lvl4pPr>
            <a:lvl5pPr marL="10058217" lvl="4" indent="-1341096">
              <a:spcBef>
                <a:spcPts val="7040"/>
              </a:spcBef>
              <a:spcAft>
                <a:spcPts val="0"/>
              </a:spcAft>
              <a:buSzPts val="1200"/>
              <a:buChar char="○"/>
              <a:defRPr sz="5280"/>
            </a:lvl5pPr>
            <a:lvl6pPr marL="12069861" lvl="5" indent="-1341096">
              <a:spcBef>
                <a:spcPts val="7040"/>
              </a:spcBef>
              <a:spcAft>
                <a:spcPts val="0"/>
              </a:spcAft>
              <a:buSzPts val="1200"/>
              <a:buChar char="■"/>
              <a:defRPr sz="5280"/>
            </a:lvl6pPr>
            <a:lvl7pPr marL="14081504" lvl="6" indent="-1341096">
              <a:spcBef>
                <a:spcPts val="7040"/>
              </a:spcBef>
              <a:spcAft>
                <a:spcPts val="0"/>
              </a:spcAft>
              <a:buSzPts val="1200"/>
              <a:buChar char="●"/>
              <a:defRPr sz="5280"/>
            </a:lvl7pPr>
            <a:lvl8pPr marL="16093147" lvl="7" indent="-1341096">
              <a:spcBef>
                <a:spcPts val="7040"/>
              </a:spcBef>
              <a:spcAft>
                <a:spcPts val="0"/>
              </a:spcAft>
              <a:buSzPts val="1200"/>
              <a:buChar char="○"/>
              <a:defRPr sz="5280"/>
            </a:lvl8pPr>
            <a:lvl9pPr marL="18104791" lvl="8" indent="-1341096">
              <a:spcBef>
                <a:spcPts val="7040"/>
              </a:spcBef>
              <a:spcAft>
                <a:spcPts val="7040"/>
              </a:spcAft>
              <a:buSzPts val="1200"/>
              <a:buChar char="■"/>
              <a:defRPr sz="5280"/>
            </a:lvl9pPr>
          </a:lstStyle>
          <a:p>
            <a:endParaRPr/>
          </a:p>
        </p:txBody>
      </p:sp>
      <p:sp>
        <p:nvSpPr>
          <p:cNvPr id="23" name="Google Shape;23;p5"/>
          <p:cNvSpPr txBox="1">
            <a:spLocks noGrp="1"/>
          </p:cNvSpPr>
          <p:nvPr>
            <p:ph type="body" idx="2"/>
          </p:nvPr>
        </p:nvSpPr>
        <p:spPr>
          <a:xfrm>
            <a:off x="21262560" y="7375840"/>
            <a:ext cx="17599560" cy="21864960"/>
          </a:xfrm>
          <a:prstGeom prst="rect">
            <a:avLst/>
          </a:prstGeom>
        </p:spPr>
        <p:txBody>
          <a:bodyPr spcFirstLastPara="1" wrap="square" lIns="91425" tIns="91425" rIns="91425" bIns="91425" anchor="t" anchorCtr="0">
            <a:noAutofit/>
          </a:bodyPr>
          <a:lstStyle>
            <a:lvl1pPr marL="2011643" lvl="0" indent="-1396975">
              <a:spcBef>
                <a:spcPts val="0"/>
              </a:spcBef>
              <a:spcAft>
                <a:spcPts val="0"/>
              </a:spcAft>
              <a:buSzPts val="1400"/>
              <a:buChar char="●"/>
              <a:defRPr sz="6160"/>
            </a:lvl1pPr>
            <a:lvl2pPr marL="4023287" lvl="1" indent="-1341096">
              <a:spcBef>
                <a:spcPts val="7040"/>
              </a:spcBef>
              <a:spcAft>
                <a:spcPts val="0"/>
              </a:spcAft>
              <a:buSzPts val="1200"/>
              <a:buChar char="○"/>
              <a:defRPr sz="5280"/>
            </a:lvl2pPr>
            <a:lvl3pPr marL="6034930" lvl="2" indent="-1341096">
              <a:spcBef>
                <a:spcPts val="7040"/>
              </a:spcBef>
              <a:spcAft>
                <a:spcPts val="0"/>
              </a:spcAft>
              <a:buSzPts val="1200"/>
              <a:buChar char="■"/>
              <a:defRPr sz="5280"/>
            </a:lvl3pPr>
            <a:lvl4pPr marL="8046574" lvl="3" indent="-1341096">
              <a:spcBef>
                <a:spcPts val="7040"/>
              </a:spcBef>
              <a:spcAft>
                <a:spcPts val="0"/>
              </a:spcAft>
              <a:buSzPts val="1200"/>
              <a:buChar char="●"/>
              <a:defRPr sz="5280"/>
            </a:lvl4pPr>
            <a:lvl5pPr marL="10058217" lvl="4" indent="-1341096">
              <a:spcBef>
                <a:spcPts val="7040"/>
              </a:spcBef>
              <a:spcAft>
                <a:spcPts val="0"/>
              </a:spcAft>
              <a:buSzPts val="1200"/>
              <a:buChar char="○"/>
              <a:defRPr sz="5280"/>
            </a:lvl5pPr>
            <a:lvl6pPr marL="12069861" lvl="5" indent="-1341096">
              <a:spcBef>
                <a:spcPts val="7040"/>
              </a:spcBef>
              <a:spcAft>
                <a:spcPts val="0"/>
              </a:spcAft>
              <a:buSzPts val="1200"/>
              <a:buChar char="■"/>
              <a:defRPr sz="5280"/>
            </a:lvl6pPr>
            <a:lvl7pPr marL="14081504" lvl="6" indent="-1341096">
              <a:spcBef>
                <a:spcPts val="7040"/>
              </a:spcBef>
              <a:spcAft>
                <a:spcPts val="0"/>
              </a:spcAft>
              <a:buSzPts val="1200"/>
              <a:buChar char="●"/>
              <a:defRPr sz="5280"/>
            </a:lvl7pPr>
            <a:lvl8pPr marL="16093147" lvl="7" indent="-1341096">
              <a:spcBef>
                <a:spcPts val="7040"/>
              </a:spcBef>
              <a:spcAft>
                <a:spcPts val="0"/>
              </a:spcAft>
              <a:buSzPts val="1200"/>
              <a:buChar char="○"/>
              <a:defRPr sz="5280"/>
            </a:lvl8pPr>
            <a:lvl9pPr marL="18104791" lvl="8" indent="-1341096">
              <a:spcBef>
                <a:spcPts val="7040"/>
              </a:spcBef>
              <a:spcAft>
                <a:spcPts val="7040"/>
              </a:spcAft>
              <a:buSzPts val="1200"/>
              <a:buChar char="■"/>
              <a:defRPr sz="5280"/>
            </a:lvl9pPr>
          </a:lstStyle>
          <a:p>
            <a:endParaRPr/>
          </a:p>
        </p:txBody>
      </p:sp>
      <p:sp>
        <p:nvSpPr>
          <p:cNvPr id="24" name="Google Shape;24;p5"/>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71480" y="2848161"/>
            <a:ext cx="37490640" cy="366528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371480" y="3555840"/>
            <a:ext cx="12355200" cy="483648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0560"/>
            </a:lvl1pPr>
            <a:lvl2pPr lvl="1">
              <a:spcBef>
                <a:spcPts val="0"/>
              </a:spcBef>
              <a:spcAft>
                <a:spcPts val="0"/>
              </a:spcAft>
              <a:buSzPts val="2400"/>
              <a:buNone/>
              <a:defRPr sz="10560"/>
            </a:lvl2pPr>
            <a:lvl3pPr lvl="2">
              <a:spcBef>
                <a:spcPts val="0"/>
              </a:spcBef>
              <a:spcAft>
                <a:spcPts val="0"/>
              </a:spcAft>
              <a:buSzPts val="2400"/>
              <a:buNone/>
              <a:defRPr sz="10560"/>
            </a:lvl3pPr>
            <a:lvl4pPr lvl="3">
              <a:spcBef>
                <a:spcPts val="0"/>
              </a:spcBef>
              <a:spcAft>
                <a:spcPts val="0"/>
              </a:spcAft>
              <a:buSzPts val="2400"/>
              <a:buNone/>
              <a:defRPr sz="10560"/>
            </a:lvl4pPr>
            <a:lvl5pPr lvl="4">
              <a:spcBef>
                <a:spcPts val="0"/>
              </a:spcBef>
              <a:spcAft>
                <a:spcPts val="0"/>
              </a:spcAft>
              <a:buSzPts val="2400"/>
              <a:buNone/>
              <a:defRPr sz="10560"/>
            </a:lvl5pPr>
            <a:lvl6pPr lvl="5">
              <a:spcBef>
                <a:spcPts val="0"/>
              </a:spcBef>
              <a:spcAft>
                <a:spcPts val="0"/>
              </a:spcAft>
              <a:buSzPts val="2400"/>
              <a:buNone/>
              <a:defRPr sz="10560"/>
            </a:lvl6pPr>
            <a:lvl7pPr lvl="6">
              <a:spcBef>
                <a:spcPts val="0"/>
              </a:spcBef>
              <a:spcAft>
                <a:spcPts val="0"/>
              </a:spcAft>
              <a:buSzPts val="2400"/>
              <a:buNone/>
              <a:defRPr sz="10560"/>
            </a:lvl7pPr>
            <a:lvl8pPr lvl="7">
              <a:spcBef>
                <a:spcPts val="0"/>
              </a:spcBef>
              <a:spcAft>
                <a:spcPts val="0"/>
              </a:spcAft>
              <a:buSzPts val="2400"/>
              <a:buNone/>
              <a:defRPr sz="10560"/>
            </a:lvl8pPr>
            <a:lvl9pPr lvl="8">
              <a:spcBef>
                <a:spcPts val="0"/>
              </a:spcBef>
              <a:spcAft>
                <a:spcPts val="0"/>
              </a:spcAft>
              <a:buSzPts val="2400"/>
              <a:buNone/>
              <a:defRPr sz="10560"/>
            </a:lvl9pPr>
          </a:lstStyle>
          <a:p>
            <a:endParaRPr/>
          </a:p>
        </p:txBody>
      </p:sp>
      <p:sp>
        <p:nvSpPr>
          <p:cNvPr id="30" name="Google Shape;30;p7"/>
          <p:cNvSpPr txBox="1">
            <a:spLocks noGrp="1"/>
          </p:cNvSpPr>
          <p:nvPr>
            <p:ph type="body" idx="1"/>
          </p:nvPr>
        </p:nvSpPr>
        <p:spPr>
          <a:xfrm>
            <a:off x="1371480" y="8893441"/>
            <a:ext cx="12355200" cy="20348160"/>
          </a:xfrm>
          <a:prstGeom prst="rect">
            <a:avLst/>
          </a:prstGeom>
        </p:spPr>
        <p:txBody>
          <a:bodyPr spcFirstLastPara="1" wrap="square" lIns="91425" tIns="91425" rIns="91425" bIns="91425" anchor="t" anchorCtr="0">
            <a:noAutofit/>
          </a:bodyPr>
          <a:lstStyle>
            <a:lvl1pPr marL="2011643" lvl="0" indent="-1341096">
              <a:spcBef>
                <a:spcPts val="0"/>
              </a:spcBef>
              <a:spcAft>
                <a:spcPts val="0"/>
              </a:spcAft>
              <a:buSzPts val="1200"/>
              <a:buChar char="●"/>
              <a:defRPr sz="5280"/>
            </a:lvl1pPr>
            <a:lvl2pPr marL="4023287" lvl="1" indent="-1341096">
              <a:spcBef>
                <a:spcPts val="7040"/>
              </a:spcBef>
              <a:spcAft>
                <a:spcPts val="0"/>
              </a:spcAft>
              <a:buSzPts val="1200"/>
              <a:buChar char="○"/>
              <a:defRPr sz="5280"/>
            </a:lvl2pPr>
            <a:lvl3pPr marL="6034930" lvl="2" indent="-1341096">
              <a:spcBef>
                <a:spcPts val="7040"/>
              </a:spcBef>
              <a:spcAft>
                <a:spcPts val="0"/>
              </a:spcAft>
              <a:buSzPts val="1200"/>
              <a:buChar char="■"/>
              <a:defRPr sz="5280"/>
            </a:lvl3pPr>
            <a:lvl4pPr marL="8046574" lvl="3" indent="-1341096">
              <a:spcBef>
                <a:spcPts val="7040"/>
              </a:spcBef>
              <a:spcAft>
                <a:spcPts val="0"/>
              </a:spcAft>
              <a:buSzPts val="1200"/>
              <a:buChar char="●"/>
              <a:defRPr sz="5280"/>
            </a:lvl4pPr>
            <a:lvl5pPr marL="10058217" lvl="4" indent="-1341096">
              <a:spcBef>
                <a:spcPts val="7040"/>
              </a:spcBef>
              <a:spcAft>
                <a:spcPts val="0"/>
              </a:spcAft>
              <a:buSzPts val="1200"/>
              <a:buChar char="○"/>
              <a:defRPr sz="5280"/>
            </a:lvl5pPr>
            <a:lvl6pPr marL="12069861" lvl="5" indent="-1341096">
              <a:spcBef>
                <a:spcPts val="7040"/>
              </a:spcBef>
              <a:spcAft>
                <a:spcPts val="0"/>
              </a:spcAft>
              <a:buSzPts val="1200"/>
              <a:buChar char="■"/>
              <a:defRPr sz="5280"/>
            </a:lvl6pPr>
            <a:lvl7pPr marL="14081504" lvl="6" indent="-1341096">
              <a:spcBef>
                <a:spcPts val="7040"/>
              </a:spcBef>
              <a:spcAft>
                <a:spcPts val="0"/>
              </a:spcAft>
              <a:buSzPts val="1200"/>
              <a:buChar char="●"/>
              <a:defRPr sz="5280"/>
            </a:lvl7pPr>
            <a:lvl8pPr marL="16093147" lvl="7" indent="-1341096">
              <a:spcBef>
                <a:spcPts val="7040"/>
              </a:spcBef>
              <a:spcAft>
                <a:spcPts val="0"/>
              </a:spcAft>
              <a:buSzPts val="1200"/>
              <a:buChar char="○"/>
              <a:defRPr sz="5280"/>
            </a:lvl8pPr>
            <a:lvl9pPr marL="18104791" lvl="8" indent="-1341096">
              <a:spcBef>
                <a:spcPts val="7040"/>
              </a:spcBef>
              <a:spcAft>
                <a:spcPts val="7040"/>
              </a:spcAft>
              <a:buSzPts val="1200"/>
              <a:buChar char="■"/>
              <a:defRPr sz="5280"/>
            </a:lvl9pPr>
          </a:lstStyle>
          <a:p>
            <a:endParaRPr/>
          </a:p>
        </p:txBody>
      </p:sp>
      <p:sp>
        <p:nvSpPr>
          <p:cNvPr id="31" name="Google Shape;31;p7"/>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157100" y="2880961"/>
            <a:ext cx="28018320" cy="2618112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21120"/>
            </a:lvl1pPr>
            <a:lvl2pPr lvl="1">
              <a:spcBef>
                <a:spcPts val="0"/>
              </a:spcBef>
              <a:spcAft>
                <a:spcPts val="0"/>
              </a:spcAft>
              <a:buSzPts val="4800"/>
              <a:buNone/>
              <a:defRPr sz="21120"/>
            </a:lvl2pPr>
            <a:lvl3pPr lvl="2">
              <a:spcBef>
                <a:spcPts val="0"/>
              </a:spcBef>
              <a:spcAft>
                <a:spcPts val="0"/>
              </a:spcAft>
              <a:buSzPts val="4800"/>
              <a:buNone/>
              <a:defRPr sz="21120"/>
            </a:lvl3pPr>
            <a:lvl4pPr lvl="3">
              <a:spcBef>
                <a:spcPts val="0"/>
              </a:spcBef>
              <a:spcAft>
                <a:spcPts val="0"/>
              </a:spcAft>
              <a:buSzPts val="4800"/>
              <a:buNone/>
              <a:defRPr sz="21120"/>
            </a:lvl4pPr>
            <a:lvl5pPr lvl="4">
              <a:spcBef>
                <a:spcPts val="0"/>
              </a:spcBef>
              <a:spcAft>
                <a:spcPts val="0"/>
              </a:spcAft>
              <a:buSzPts val="4800"/>
              <a:buNone/>
              <a:defRPr sz="21120"/>
            </a:lvl5pPr>
            <a:lvl6pPr lvl="5">
              <a:spcBef>
                <a:spcPts val="0"/>
              </a:spcBef>
              <a:spcAft>
                <a:spcPts val="0"/>
              </a:spcAft>
              <a:buSzPts val="4800"/>
              <a:buNone/>
              <a:defRPr sz="21120"/>
            </a:lvl6pPr>
            <a:lvl7pPr lvl="6">
              <a:spcBef>
                <a:spcPts val="0"/>
              </a:spcBef>
              <a:spcAft>
                <a:spcPts val="0"/>
              </a:spcAft>
              <a:buSzPts val="4800"/>
              <a:buNone/>
              <a:defRPr sz="21120"/>
            </a:lvl7pPr>
            <a:lvl8pPr lvl="7">
              <a:spcBef>
                <a:spcPts val="0"/>
              </a:spcBef>
              <a:spcAft>
                <a:spcPts val="0"/>
              </a:spcAft>
              <a:buSzPts val="4800"/>
              <a:buNone/>
              <a:defRPr sz="21120"/>
            </a:lvl8pPr>
            <a:lvl9pPr lvl="8">
              <a:spcBef>
                <a:spcPts val="0"/>
              </a:spcBef>
              <a:spcAft>
                <a:spcPts val="0"/>
              </a:spcAft>
              <a:buSzPts val="4800"/>
              <a:buNone/>
              <a:defRPr sz="21120"/>
            </a:lvl9pPr>
          </a:lstStyle>
          <a:p>
            <a:endParaRPr/>
          </a:p>
        </p:txBody>
      </p:sp>
      <p:sp>
        <p:nvSpPr>
          <p:cNvPr id="34" name="Google Shape;34;p8"/>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0116800" y="-800"/>
            <a:ext cx="20116800" cy="32918400"/>
          </a:xfrm>
          <a:prstGeom prst="rect">
            <a:avLst/>
          </a:prstGeom>
          <a:solidFill>
            <a:schemeClr val="lt2"/>
          </a:solidFill>
          <a:ln>
            <a:noFill/>
          </a:ln>
        </p:spPr>
        <p:txBody>
          <a:bodyPr spcFirstLastPara="1" wrap="square" lIns="402270" tIns="402270" rIns="402270" bIns="402270" anchor="ctr" anchorCtr="0">
            <a:noAutofit/>
          </a:bodyPr>
          <a:lstStyle/>
          <a:p>
            <a:pPr marL="0" lvl="0" indent="0" algn="l" rtl="0">
              <a:spcBef>
                <a:spcPts val="0"/>
              </a:spcBef>
              <a:spcAft>
                <a:spcPts val="0"/>
              </a:spcAft>
              <a:buNone/>
            </a:pPr>
            <a:endParaRPr sz="31539"/>
          </a:p>
        </p:txBody>
      </p:sp>
      <p:sp>
        <p:nvSpPr>
          <p:cNvPr id="37" name="Google Shape;37;p9"/>
          <p:cNvSpPr txBox="1">
            <a:spLocks noGrp="1"/>
          </p:cNvSpPr>
          <p:nvPr>
            <p:ph type="title"/>
          </p:nvPr>
        </p:nvSpPr>
        <p:spPr>
          <a:xfrm>
            <a:off x="1168200" y="7892320"/>
            <a:ext cx="17798880" cy="948672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18480"/>
            </a:lvl1pPr>
            <a:lvl2pPr lvl="1" algn="ctr">
              <a:spcBef>
                <a:spcPts val="0"/>
              </a:spcBef>
              <a:spcAft>
                <a:spcPts val="0"/>
              </a:spcAft>
              <a:buSzPts val="4200"/>
              <a:buNone/>
              <a:defRPr sz="18480"/>
            </a:lvl2pPr>
            <a:lvl3pPr lvl="2" algn="ctr">
              <a:spcBef>
                <a:spcPts val="0"/>
              </a:spcBef>
              <a:spcAft>
                <a:spcPts val="0"/>
              </a:spcAft>
              <a:buSzPts val="4200"/>
              <a:buNone/>
              <a:defRPr sz="18480"/>
            </a:lvl3pPr>
            <a:lvl4pPr lvl="3" algn="ctr">
              <a:spcBef>
                <a:spcPts val="0"/>
              </a:spcBef>
              <a:spcAft>
                <a:spcPts val="0"/>
              </a:spcAft>
              <a:buSzPts val="4200"/>
              <a:buNone/>
              <a:defRPr sz="18480"/>
            </a:lvl4pPr>
            <a:lvl5pPr lvl="4" algn="ctr">
              <a:spcBef>
                <a:spcPts val="0"/>
              </a:spcBef>
              <a:spcAft>
                <a:spcPts val="0"/>
              </a:spcAft>
              <a:buSzPts val="4200"/>
              <a:buNone/>
              <a:defRPr sz="18480"/>
            </a:lvl5pPr>
            <a:lvl6pPr lvl="5" algn="ctr">
              <a:spcBef>
                <a:spcPts val="0"/>
              </a:spcBef>
              <a:spcAft>
                <a:spcPts val="0"/>
              </a:spcAft>
              <a:buSzPts val="4200"/>
              <a:buNone/>
              <a:defRPr sz="18480"/>
            </a:lvl6pPr>
            <a:lvl7pPr lvl="6" algn="ctr">
              <a:spcBef>
                <a:spcPts val="0"/>
              </a:spcBef>
              <a:spcAft>
                <a:spcPts val="0"/>
              </a:spcAft>
              <a:buSzPts val="4200"/>
              <a:buNone/>
              <a:defRPr sz="18480"/>
            </a:lvl7pPr>
            <a:lvl8pPr lvl="7" algn="ctr">
              <a:spcBef>
                <a:spcPts val="0"/>
              </a:spcBef>
              <a:spcAft>
                <a:spcPts val="0"/>
              </a:spcAft>
              <a:buSzPts val="4200"/>
              <a:buNone/>
              <a:defRPr sz="18480"/>
            </a:lvl8pPr>
            <a:lvl9pPr lvl="8" algn="ctr">
              <a:spcBef>
                <a:spcPts val="0"/>
              </a:spcBef>
              <a:spcAft>
                <a:spcPts val="0"/>
              </a:spcAft>
              <a:buSzPts val="4200"/>
              <a:buNone/>
              <a:defRPr sz="18480"/>
            </a:lvl9pPr>
          </a:lstStyle>
          <a:p>
            <a:endParaRPr/>
          </a:p>
        </p:txBody>
      </p:sp>
      <p:sp>
        <p:nvSpPr>
          <p:cNvPr id="38" name="Google Shape;38;p9"/>
          <p:cNvSpPr txBox="1">
            <a:spLocks noGrp="1"/>
          </p:cNvSpPr>
          <p:nvPr>
            <p:ph type="subTitle" idx="1"/>
          </p:nvPr>
        </p:nvSpPr>
        <p:spPr>
          <a:xfrm>
            <a:off x="1168200" y="17939681"/>
            <a:ext cx="17798880" cy="790464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240"/>
            </a:lvl1pPr>
            <a:lvl2pPr lvl="1" algn="ctr">
              <a:lnSpc>
                <a:spcPct val="100000"/>
              </a:lnSpc>
              <a:spcBef>
                <a:spcPts val="0"/>
              </a:spcBef>
              <a:spcAft>
                <a:spcPts val="0"/>
              </a:spcAft>
              <a:buSzPts val="2100"/>
              <a:buNone/>
              <a:defRPr sz="9240"/>
            </a:lvl2pPr>
            <a:lvl3pPr lvl="2" algn="ctr">
              <a:lnSpc>
                <a:spcPct val="100000"/>
              </a:lnSpc>
              <a:spcBef>
                <a:spcPts val="0"/>
              </a:spcBef>
              <a:spcAft>
                <a:spcPts val="0"/>
              </a:spcAft>
              <a:buSzPts val="2100"/>
              <a:buNone/>
              <a:defRPr sz="9240"/>
            </a:lvl3pPr>
            <a:lvl4pPr lvl="3" algn="ctr">
              <a:lnSpc>
                <a:spcPct val="100000"/>
              </a:lnSpc>
              <a:spcBef>
                <a:spcPts val="0"/>
              </a:spcBef>
              <a:spcAft>
                <a:spcPts val="0"/>
              </a:spcAft>
              <a:buSzPts val="2100"/>
              <a:buNone/>
              <a:defRPr sz="9240"/>
            </a:lvl4pPr>
            <a:lvl5pPr lvl="4" algn="ctr">
              <a:lnSpc>
                <a:spcPct val="100000"/>
              </a:lnSpc>
              <a:spcBef>
                <a:spcPts val="0"/>
              </a:spcBef>
              <a:spcAft>
                <a:spcPts val="0"/>
              </a:spcAft>
              <a:buSzPts val="2100"/>
              <a:buNone/>
              <a:defRPr sz="9240"/>
            </a:lvl5pPr>
            <a:lvl6pPr lvl="5" algn="ctr">
              <a:lnSpc>
                <a:spcPct val="100000"/>
              </a:lnSpc>
              <a:spcBef>
                <a:spcPts val="0"/>
              </a:spcBef>
              <a:spcAft>
                <a:spcPts val="0"/>
              </a:spcAft>
              <a:buSzPts val="2100"/>
              <a:buNone/>
              <a:defRPr sz="9240"/>
            </a:lvl6pPr>
            <a:lvl7pPr lvl="6" algn="ctr">
              <a:lnSpc>
                <a:spcPct val="100000"/>
              </a:lnSpc>
              <a:spcBef>
                <a:spcPts val="0"/>
              </a:spcBef>
              <a:spcAft>
                <a:spcPts val="0"/>
              </a:spcAft>
              <a:buSzPts val="2100"/>
              <a:buNone/>
              <a:defRPr sz="9240"/>
            </a:lvl7pPr>
            <a:lvl8pPr lvl="7" algn="ctr">
              <a:lnSpc>
                <a:spcPct val="100000"/>
              </a:lnSpc>
              <a:spcBef>
                <a:spcPts val="0"/>
              </a:spcBef>
              <a:spcAft>
                <a:spcPts val="0"/>
              </a:spcAft>
              <a:buSzPts val="2100"/>
              <a:buNone/>
              <a:defRPr sz="9240"/>
            </a:lvl8pPr>
            <a:lvl9pPr lvl="8" algn="ctr">
              <a:lnSpc>
                <a:spcPct val="100000"/>
              </a:lnSpc>
              <a:spcBef>
                <a:spcPts val="0"/>
              </a:spcBef>
              <a:spcAft>
                <a:spcPts val="0"/>
              </a:spcAft>
              <a:buSzPts val="2100"/>
              <a:buNone/>
              <a:defRPr sz="9240"/>
            </a:lvl9pPr>
          </a:lstStyle>
          <a:p>
            <a:endParaRPr/>
          </a:p>
        </p:txBody>
      </p:sp>
      <p:sp>
        <p:nvSpPr>
          <p:cNvPr id="39" name="Google Shape;39;p9"/>
          <p:cNvSpPr txBox="1">
            <a:spLocks noGrp="1"/>
          </p:cNvSpPr>
          <p:nvPr>
            <p:ph type="body" idx="2"/>
          </p:nvPr>
        </p:nvSpPr>
        <p:spPr>
          <a:xfrm>
            <a:off x="21733800" y="4634080"/>
            <a:ext cx="16882800" cy="23648640"/>
          </a:xfrm>
          <a:prstGeom prst="rect">
            <a:avLst/>
          </a:prstGeom>
        </p:spPr>
        <p:txBody>
          <a:bodyPr spcFirstLastPara="1" wrap="square" lIns="91425" tIns="91425" rIns="91425" bIns="91425" anchor="ctr" anchorCtr="0">
            <a:noAutofit/>
          </a:bodyPr>
          <a:lstStyle>
            <a:lvl1pPr marL="2011643" lvl="0" indent="-1508733">
              <a:spcBef>
                <a:spcPts val="0"/>
              </a:spcBef>
              <a:spcAft>
                <a:spcPts val="0"/>
              </a:spcAft>
              <a:buSzPts val="1800"/>
              <a:buChar char="●"/>
              <a:defRPr/>
            </a:lvl1pPr>
            <a:lvl2pPr marL="4023287" lvl="1" indent="-1396975">
              <a:spcBef>
                <a:spcPts val="7040"/>
              </a:spcBef>
              <a:spcAft>
                <a:spcPts val="0"/>
              </a:spcAft>
              <a:buSzPts val="1400"/>
              <a:buChar char="○"/>
              <a:defRPr/>
            </a:lvl2pPr>
            <a:lvl3pPr marL="6034930" lvl="2" indent="-1396975">
              <a:spcBef>
                <a:spcPts val="7040"/>
              </a:spcBef>
              <a:spcAft>
                <a:spcPts val="0"/>
              </a:spcAft>
              <a:buSzPts val="1400"/>
              <a:buChar char="■"/>
              <a:defRPr/>
            </a:lvl3pPr>
            <a:lvl4pPr marL="8046574" lvl="3" indent="-1396975">
              <a:spcBef>
                <a:spcPts val="7040"/>
              </a:spcBef>
              <a:spcAft>
                <a:spcPts val="0"/>
              </a:spcAft>
              <a:buSzPts val="1400"/>
              <a:buChar char="●"/>
              <a:defRPr/>
            </a:lvl4pPr>
            <a:lvl5pPr marL="10058217" lvl="4" indent="-1396975">
              <a:spcBef>
                <a:spcPts val="7040"/>
              </a:spcBef>
              <a:spcAft>
                <a:spcPts val="0"/>
              </a:spcAft>
              <a:buSzPts val="1400"/>
              <a:buChar char="○"/>
              <a:defRPr/>
            </a:lvl5pPr>
            <a:lvl6pPr marL="12069861" lvl="5" indent="-1396975">
              <a:spcBef>
                <a:spcPts val="7040"/>
              </a:spcBef>
              <a:spcAft>
                <a:spcPts val="0"/>
              </a:spcAft>
              <a:buSzPts val="1400"/>
              <a:buChar char="■"/>
              <a:defRPr/>
            </a:lvl6pPr>
            <a:lvl7pPr marL="14081504" lvl="6" indent="-1396975">
              <a:spcBef>
                <a:spcPts val="7040"/>
              </a:spcBef>
              <a:spcAft>
                <a:spcPts val="0"/>
              </a:spcAft>
              <a:buSzPts val="1400"/>
              <a:buChar char="●"/>
              <a:defRPr/>
            </a:lvl7pPr>
            <a:lvl8pPr marL="16093147" lvl="7" indent="-1396975">
              <a:spcBef>
                <a:spcPts val="7040"/>
              </a:spcBef>
              <a:spcAft>
                <a:spcPts val="0"/>
              </a:spcAft>
              <a:buSzPts val="1400"/>
              <a:buChar char="○"/>
              <a:defRPr/>
            </a:lvl8pPr>
            <a:lvl9pPr marL="18104791" lvl="8" indent="-1396975">
              <a:spcBef>
                <a:spcPts val="7040"/>
              </a:spcBef>
              <a:spcAft>
                <a:spcPts val="7040"/>
              </a:spcAft>
              <a:buSzPts val="1400"/>
              <a:buChar char="■"/>
              <a:defRPr/>
            </a:lvl9pPr>
          </a:lstStyle>
          <a:p>
            <a:endParaRPr/>
          </a:p>
        </p:txBody>
      </p:sp>
      <p:sp>
        <p:nvSpPr>
          <p:cNvPr id="40" name="Google Shape;40;p9"/>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371480" y="27075680"/>
            <a:ext cx="26394720" cy="3872640"/>
          </a:xfrm>
          <a:prstGeom prst="rect">
            <a:avLst/>
          </a:prstGeom>
        </p:spPr>
        <p:txBody>
          <a:bodyPr spcFirstLastPara="1" wrap="square" lIns="91425" tIns="91425" rIns="91425" bIns="91425" anchor="ctr" anchorCtr="0">
            <a:noAutofit/>
          </a:bodyPr>
          <a:lstStyle>
            <a:lvl1pPr marL="2011643" lvl="0" indent="-100582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7278815" y="29844590"/>
            <a:ext cx="2414280" cy="25190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480" y="2848161"/>
            <a:ext cx="37490640" cy="366528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371480" y="7375840"/>
            <a:ext cx="37490640" cy="2186496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37278815" y="29844590"/>
            <a:ext cx="2414280" cy="2519040"/>
          </a:xfrm>
          <a:prstGeom prst="rect">
            <a:avLst/>
          </a:prstGeom>
          <a:noFill/>
          <a:ln>
            <a:noFill/>
          </a:ln>
        </p:spPr>
        <p:txBody>
          <a:bodyPr spcFirstLastPara="1" wrap="square" lIns="91425" tIns="91425" rIns="91425" bIns="91425" anchor="ctr" anchorCtr="0">
            <a:noAutofit/>
          </a:bodyPr>
          <a:lstStyle>
            <a:lvl1pPr lvl="0" algn="r">
              <a:buNone/>
              <a:defRPr sz="4400">
                <a:solidFill>
                  <a:schemeClr val="dk2"/>
                </a:solidFill>
              </a:defRPr>
            </a:lvl1pPr>
            <a:lvl2pPr lvl="1" algn="r">
              <a:buNone/>
              <a:defRPr sz="4400">
                <a:solidFill>
                  <a:schemeClr val="dk2"/>
                </a:solidFill>
              </a:defRPr>
            </a:lvl2pPr>
            <a:lvl3pPr lvl="2" algn="r">
              <a:buNone/>
              <a:defRPr sz="4400">
                <a:solidFill>
                  <a:schemeClr val="dk2"/>
                </a:solidFill>
              </a:defRPr>
            </a:lvl3pPr>
            <a:lvl4pPr lvl="3" algn="r">
              <a:buNone/>
              <a:defRPr sz="4400">
                <a:solidFill>
                  <a:schemeClr val="dk2"/>
                </a:solidFill>
              </a:defRPr>
            </a:lvl4pPr>
            <a:lvl5pPr lvl="4" algn="r">
              <a:buNone/>
              <a:defRPr sz="4400">
                <a:solidFill>
                  <a:schemeClr val="dk2"/>
                </a:solidFill>
              </a:defRPr>
            </a:lvl5pPr>
            <a:lvl6pPr lvl="5" algn="r">
              <a:buNone/>
              <a:defRPr sz="4400">
                <a:solidFill>
                  <a:schemeClr val="dk2"/>
                </a:solidFill>
              </a:defRPr>
            </a:lvl6pPr>
            <a:lvl7pPr lvl="6" algn="r">
              <a:buNone/>
              <a:defRPr sz="4400">
                <a:solidFill>
                  <a:schemeClr val="dk2"/>
                </a:solidFill>
              </a:defRPr>
            </a:lvl7pPr>
            <a:lvl8pPr lvl="7" algn="r">
              <a:buNone/>
              <a:defRPr sz="4400">
                <a:solidFill>
                  <a:schemeClr val="dk2"/>
                </a:solidFill>
              </a:defRPr>
            </a:lvl8pPr>
            <a:lvl9pPr lvl="8" algn="r">
              <a:buNone/>
              <a:defRPr sz="44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16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0233600" cy="32918400"/>
          </a:xfrm>
          <a:prstGeom prst="rect">
            <a:avLst/>
          </a:prstGeom>
          <a:noFill/>
          <a:ln w="76200" cap="flat" cmpd="sng">
            <a:solidFill>
              <a:srgbClr val="38761D"/>
            </a:solidFill>
            <a:prstDash val="solid"/>
            <a:round/>
            <a:headEnd type="none" w="sm" len="sm"/>
            <a:tailEnd type="none" w="sm" len="sm"/>
          </a:ln>
        </p:spPr>
        <p:txBody>
          <a:bodyPr spcFirstLastPara="1" wrap="square" lIns="402270" tIns="402270" rIns="402270" bIns="402270" anchor="ctr" anchorCtr="0">
            <a:noAutofit/>
          </a:bodyPr>
          <a:lstStyle/>
          <a:p>
            <a:endParaRPr sz="32326"/>
          </a:p>
        </p:txBody>
      </p:sp>
      <p:pic>
        <p:nvPicPr>
          <p:cNvPr id="55" name="Google Shape;55;p13"/>
          <p:cNvPicPr preferRelativeResize="0"/>
          <p:nvPr/>
        </p:nvPicPr>
        <p:blipFill>
          <a:blip r:embed="rId3">
            <a:alphaModFix/>
          </a:blip>
          <a:stretch>
            <a:fillRect/>
          </a:stretch>
        </p:blipFill>
        <p:spPr>
          <a:xfrm>
            <a:off x="510530" y="471533"/>
            <a:ext cx="2683450" cy="3179770"/>
          </a:xfrm>
          <a:prstGeom prst="rect">
            <a:avLst/>
          </a:prstGeom>
          <a:noFill/>
          <a:ln>
            <a:noFill/>
          </a:ln>
        </p:spPr>
      </p:pic>
      <p:sp>
        <p:nvSpPr>
          <p:cNvPr id="56" name="Google Shape;56;p13"/>
          <p:cNvSpPr txBox="1"/>
          <p:nvPr/>
        </p:nvSpPr>
        <p:spPr>
          <a:xfrm>
            <a:off x="2838815" y="607994"/>
            <a:ext cx="34194600" cy="3711840"/>
          </a:xfrm>
          <a:prstGeom prst="rect">
            <a:avLst/>
          </a:prstGeom>
          <a:noFill/>
          <a:ln>
            <a:noFill/>
          </a:ln>
        </p:spPr>
        <p:txBody>
          <a:bodyPr spcFirstLastPara="1" wrap="square" lIns="402270" tIns="402270" rIns="402270" bIns="402270" anchor="t" anchorCtr="0">
            <a:noAutofit/>
          </a:bodyPr>
          <a:lstStyle/>
          <a:p>
            <a:pPr algn="ctr"/>
            <a:r>
              <a:rPr lang="en" sz="6600" b="1" dirty="0"/>
              <a:t>High Altitude Soil Testing: Increasing Accessibility of Data from Remote Locations</a:t>
            </a:r>
            <a:endParaRPr sz="5280" b="1" dirty="0"/>
          </a:p>
          <a:p>
            <a:pPr algn="ctr"/>
            <a:r>
              <a:rPr lang="en" sz="4800" b="1" i="1" dirty="0">
                <a:solidFill>
                  <a:srgbClr val="274E13"/>
                </a:solidFill>
              </a:rPr>
              <a:t>Justin Rubalcaba, Undergraduate Student</a:t>
            </a:r>
            <a:r>
              <a:rPr lang="en" sz="4800" b="1" i="1" baseline="30000" dirty="0"/>
              <a:t>1</a:t>
            </a:r>
            <a:r>
              <a:rPr lang="en" sz="4800" b="1" i="1" dirty="0">
                <a:solidFill>
                  <a:srgbClr val="274E13"/>
                </a:solidFill>
              </a:rPr>
              <a:t>; Martha Apple, PhD</a:t>
            </a:r>
            <a:r>
              <a:rPr lang="en" sz="4800" b="1" i="1" baseline="30000" dirty="0"/>
              <a:t>2</a:t>
            </a:r>
            <a:r>
              <a:rPr lang="en" sz="4800" b="1" i="1" dirty="0">
                <a:solidFill>
                  <a:srgbClr val="274E13"/>
                </a:solidFill>
              </a:rPr>
              <a:t>; Kevin Negus, PhD</a:t>
            </a:r>
            <a:r>
              <a:rPr lang="en" sz="4800" b="1" i="1" baseline="30000" dirty="0"/>
              <a:t>1</a:t>
            </a:r>
            <a:endParaRPr sz="4800" b="1" i="1" baseline="30000" dirty="0"/>
          </a:p>
          <a:p>
            <a:pPr algn="ctr"/>
            <a:endParaRPr sz="5280" b="1" i="1" baseline="30000" dirty="0"/>
          </a:p>
          <a:p>
            <a:pPr algn="ctr"/>
            <a:endParaRPr sz="5280" b="1" i="1" baseline="30000" dirty="0"/>
          </a:p>
          <a:p>
            <a:pPr algn="ctr"/>
            <a:endParaRPr sz="5280" b="1" i="1" baseline="30000" dirty="0"/>
          </a:p>
          <a:p>
            <a:pPr algn="ctr"/>
            <a:endParaRPr sz="5280" b="1" i="1" baseline="30000" dirty="0"/>
          </a:p>
          <a:p>
            <a:pPr algn="ctr"/>
            <a:endParaRPr sz="5280" b="1" i="1" baseline="30000" dirty="0"/>
          </a:p>
          <a:p>
            <a:pPr algn="ctr"/>
            <a:r>
              <a:rPr lang="en" sz="5280" b="1" i="1" dirty="0">
                <a:solidFill>
                  <a:srgbClr val="274E13"/>
                </a:solidFill>
              </a:rPr>
              <a:t> </a:t>
            </a:r>
            <a:endParaRPr sz="5280" b="1" i="1" dirty="0">
              <a:solidFill>
                <a:srgbClr val="274E13"/>
              </a:solidFill>
            </a:endParaRPr>
          </a:p>
        </p:txBody>
      </p:sp>
      <p:pic>
        <p:nvPicPr>
          <p:cNvPr id="62" name="Google Shape;62;p13"/>
          <p:cNvPicPr preferRelativeResize="0"/>
          <p:nvPr/>
        </p:nvPicPr>
        <p:blipFill>
          <a:blip r:embed="rId4">
            <a:alphaModFix/>
          </a:blip>
          <a:stretch>
            <a:fillRect/>
          </a:stretch>
        </p:blipFill>
        <p:spPr>
          <a:xfrm>
            <a:off x="36678249" y="471533"/>
            <a:ext cx="2995107" cy="1554960"/>
          </a:xfrm>
          <a:prstGeom prst="rect">
            <a:avLst/>
          </a:prstGeom>
          <a:noFill/>
          <a:ln>
            <a:noFill/>
          </a:ln>
        </p:spPr>
      </p:pic>
      <p:sp>
        <p:nvSpPr>
          <p:cNvPr id="63" name="Google Shape;63;p13"/>
          <p:cNvSpPr txBox="1"/>
          <p:nvPr/>
        </p:nvSpPr>
        <p:spPr>
          <a:xfrm>
            <a:off x="331794" y="4927827"/>
            <a:ext cx="11238480" cy="15133293"/>
          </a:xfrm>
          <a:prstGeom prst="rect">
            <a:avLst/>
          </a:prstGeom>
          <a:noFill/>
          <a:ln>
            <a:solidFill>
              <a:schemeClr val="tx1"/>
            </a:solidFill>
          </a:ln>
        </p:spPr>
        <p:txBody>
          <a:bodyPr spcFirstLastPara="1" wrap="square" lIns="402270" tIns="402270" rIns="402270" bIns="402270" anchor="t" anchorCtr="0">
            <a:noAutofit/>
          </a:bodyPr>
          <a:lstStyle/>
          <a:p>
            <a:r>
              <a:rPr lang="en-US" sz="4000" dirty="0"/>
              <a:t>Continuation of a project initially developed by Jamison Ehlers, Graduate Student at Montana Technological University.</a:t>
            </a:r>
          </a:p>
          <a:p>
            <a:endParaRPr lang="en-US" sz="4000" dirty="0"/>
          </a:p>
          <a:p>
            <a:r>
              <a:rPr lang="en-US" sz="4000" dirty="0"/>
              <a:t>Refined prototype HAST device capable of measuring soil temperature and humidity in remote, difficult to access areas, over long periods of time. Data is logged on the device and sent via Iridium satellite system to web host.</a:t>
            </a:r>
          </a:p>
          <a:p>
            <a:endParaRPr lang="en-US" sz="4000" dirty="0"/>
          </a:p>
          <a:p>
            <a:r>
              <a:rPr lang="en" sz="4000" dirty="0"/>
              <a:t>Focus has been put on debugging the software and attempting to find and fix any physical issues in the system.</a:t>
            </a:r>
          </a:p>
          <a:p>
            <a:endParaRPr lang="en" sz="4000" dirty="0"/>
          </a:p>
          <a:p>
            <a:r>
              <a:rPr lang="en" sz="4000" dirty="0"/>
              <a:t>Current issues that need to be addressed:</a:t>
            </a:r>
          </a:p>
          <a:p>
            <a:pPr marL="571500" indent="-571500">
              <a:buFont typeface="Arial" panose="020B0604020202020204" pitchFamily="34" charset="0"/>
              <a:buChar char="•"/>
            </a:pPr>
            <a:r>
              <a:rPr lang="en" sz="4000" dirty="0"/>
              <a:t> No physical connection between microcontroller and satellite modem’s sleep pin.</a:t>
            </a:r>
          </a:p>
          <a:p>
            <a:pPr marL="571500" indent="-571500">
              <a:buFont typeface="Arial" panose="020B0604020202020204" pitchFamily="34" charset="0"/>
              <a:buChar char="•"/>
            </a:pPr>
            <a:r>
              <a:rPr lang="en" sz="4000" dirty="0"/>
              <a:t>Power comsumption too high according to data sheets for components being used.</a:t>
            </a:r>
          </a:p>
          <a:p>
            <a:pPr marL="571500" indent="-571500">
              <a:buFont typeface="Arial" panose="020B0604020202020204" pitchFamily="34" charset="0"/>
              <a:buChar char="•"/>
            </a:pPr>
            <a:r>
              <a:rPr lang="en" sz="4000" dirty="0"/>
              <a:t>Data needs to be compressed to increase amount of data transfer</a:t>
            </a:r>
            <a:r>
              <a:rPr lang="en-US" sz="4000" dirty="0"/>
              <a:t>r</a:t>
            </a:r>
            <a:r>
              <a:rPr lang="en" sz="4000" dirty="0"/>
              <a:t>ed per message sent.</a:t>
            </a:r>
          </a:p>
          <a:p>
            <a:endParaRPr lang="en" sz="4400" dirty="0"/>
          </a:p>
          <a:p>
            <a:r>
              <a:rPr lang="en-US" sz="4400" dirty="0"/>
              <a:t> </a:t>
            </a:r>
          </a:p>
          <a:p>
            <a:pPr marL="754366" lvl="8" indent="-754366">
              <a:buFont typeface="Arial" panose="020B0604020202020204" pitchFamily="34" charset="0"/>
              <a:buChar char="•"/>
            </a:pPr>
            <a:endParaRPr lang="en-US" sz="2640" dirty="0"/>
          </a:p>
        </p:txBody>
      </p:sp>
      <p:sp>
        <p:nvSpPr>
          <p:cNvPr id="64" name="Google Shape;64;p13"/>
          <p:cNvSpPr txBox="1"/>
          <p:nvPr/>
        </p:nvSpPr>
        <p:spPr>
          <a:xfrm>
            <a:off x="565589" y="4261842"/>
            <a:ext cx="10833461" cy="926631"/>
          </a:xfrm>
          <a:prstGeom prst="rect">
            <a:avLst/>
          </a:prstGeom>
          <a:solidFill>
            <a:srgbClr val="38761D"/>
          </a:solidFill>
          <a:ln w="9525" cap="flat" cmpd="sng">
            <a:solidFill>
              <a:srgbClr val="000000"/>
            </a:solidFill>
            <a:prstDash val="solid"/>
            <a:round/>
            <a:headEnd type="none" w="sm" len="sm"/>
            <a:tailEnd type="none" w="sm" len="sm"/>
          </a:ln>
        </p:spPr>
        <p:txBody>
          <a:bodyPr spcFirstLastPara="1" wrap="square" lIns="402270" tIns="402270" rIns="402270" bIns="402270" anchor="ctr" anchorCtr="0">
            <a:noAutofit/>
          </a:bodyPr>
          <a:lstStyle/>
          <a:p>
            <a:pPr algn="ctr">
              <a:buClr>
                <a:schemeClr val="dk1"/>
              </a:buClr>
              <a:buSzPts val="1100"/>
            </a:pPr>
            <a:r>
              <a:rPr lang="en" sz="6600" dirty="0">
                <a:solidFill>
                  <a:schemeClr val="lt1"/>
                </a:solidFill>
                <a:latin typeface="Droid Serif"/>
                <a:ea typeface="Droid Serif"/>
                <a:cs typeface="Droid Serif"/>
                <a:sym typeface="Droid Serif"/>
              </a:rPr>
              <a:t>Abstract</a:t>
            </a:r>
            <a:endParaRPr sz="5720" dirty="0">
              <a:latin typeface="Droid Serif"/>
              <a:ea typeface="Droid Serif"/>
              <a:cs typeface="Droid Serif"/>
              <a:sym typeface="Droid Serif"/>
            </a:endParaRPr>
          </a:p>
        </p:txBody>
      </p:sp>
      <p:grpSp>
        <p:nvGrpSpPr>
          <p:cNvPr id="74" name="Google Shape;74;p13"/>
          <p:cNvGrpSpPr>
            <a:grpSpLocks noChangeAspect="1"/>
          </p:cNvGrpSpPr>
          <p:nvPr/>
        </p:nvGrpSpPr>
        <p:grpSpPr>
          <a:xfrm>
            <a:off x="26171539" y="12774043"/>
            <a:ext cx="13312895" cy="9392889"/>
            <a:chOff x="-2572225" y="141844"/>
            <a:chExt cx="2245423" cy="1584254"/>
          </a:xfrm>
        </p:grpSpPr>
        <p:pic>
          <p:nvPicPr>
            <p:cNvPr id="75" name="Google Shape;75;p13"/>
            <p:cNvPicPr preferRelativeResize="0"/>
            <p:nvPr/>
          </p:nvPicPr>
          <p:blipFill>
            <a:blip r:embed="rId5">
              <a:alphaModFix/>
            </a:blip>
            <a:stretch>
              <a:fillRect/>
            </a:stretch>
          </p:blipFill>
          <p:spPr>
            <a:xfrm>
              <a:off x="-2572225" y="141844"/>
              <a:ext cx="2242572" cy="1106975"/>
            </a:xfrm>
            <a:prstGeom prst="rect">
              <a:avLst/>
            </a:prstGeom>
            <a:noFill/>
            <a:ln>
              <a:noFill/>
            </a:ln>
          </p:spPr>
        </p:pic>
        <p:sp>
          <p:nvSpPr>
            <p:cNvPr id="76" name="Google Shape;76;p13"/>
            <p:cNvSpPr txBox="1"/>
            <p:nvPr/>
          </p:nvSpPr>
          <p:spPr>
            <a:xfrm>
              <a:off x="-2479902" y="1219698"/>
              <a:ext cx="2153100" cy="506400"/>
            </a:xfrm>
            <a:prstGeom prst="rect">
              <a:avLst/>
            </a:prstGeom>
            <a:noFill/>
            <a:ln>
              <a:noFill/>
            </a:ln>
          </p:spPr>
          <p:txBody>
            <a:bodyPr spcFirstLastPara="1" wrap="square" lIns="402270" tIns="402270" rIns="402270" bIns="402270" anchor="t" anchorCtr="0">
              <a:noAutofit/>
            </a:bodyPr>
            <a:lstStyle/>
            <a:p>
              <a:r>
                <a:rPr lang="en" sz="3200" b="1" dirty="0"/>
                <a:t>Figure 3 - Periglacial Patterned Ground, Goat Flat, Pintler Mountains, SW Montana.</a:t>
              </a:r>
              <a:endParaRPr sz="3200" b="1" dirty="0"/>
            </a:p>
            <a:p>
              <a:endParaRPr sz="2640" b="1" dirty="0"/>
            </a:p>
          </p:txBody>
        </p:sp>
      </p:grpSp>
      <p:pic>
        <p:nvPicPr>
          <p:cNvPr id="77" name="Google Shape;77;p13"/>
          <p:cNvPicPr preferRelativeResize="0"/>
          <p:nvPr/>
        </p:nvPicPr>
        <p:blipFill>
          <a:blip r:embed="rId6">
            <a:alphaModFix/>
          </a:blip>
          <a:stretch>
            <a:fillRect/>
          </a:stretch>
        </p:blipFill>
        <p:spPr>
          <a:xfrm>
            <a:off x="11570274" y="3291840"/>
            <a:ext cx="14390649" cy="6788604"/>
          </a:xfrm>
          <a:prstGeom prst="rect">
            <a:avLst/>
          </a:prstGeom>
          <a:noFill/>
          <a:ln>
            <a:noFill/>
          </a:ln>
        </p:spPr>
      </p:pic>
      <p:sp>
        <p:nvSpPr>
          <p:cNvPr id="78" name="Google Shape;78;p13"/>
          <p:cNvSpPr txBox="1"/>
          <p:nvPr/>
        </p:nvSpPr>
        <p:spPr>
          <a:xfrm>
            <a:off x="12921480" y="2840823"/>
            <a:ext cx="14390640" cy="810480"/>
          </a:xfrm>
          <a:prstGeom prst="rect">
            <a:avLst/>
          </a:prstGeom>
          <a:noFill/>
          <a:ln>
            <a:noFill/>
          </a:ln>
        </p:spPr>
        <p:txBody>
          <a:bodyPr spcFirstLastPara="1" wrap="square" lIns="402270" tIns="402270" rIns="402270" bIns="402270" anchor="ctr" anchorCtr="0">
            <a:noAutofit/>
          </a:bodyPr>
          <a:lstStyle/>
          <a:p>
            <a:pPr algn="ctr"/>
            <a:r>
              <a:rPr lang="en" sz="2800" b="1" dirty="0"/>
              <a:t>1: Montana Technological University, Electrical Engineering</a:t>
            </a:r>
            <a:endParaRPr sz="2800" b="1" dirty="0"/>
          </a:p>
          <a:p>
            <a:pPr algn="ctr"/>
            <a:r>
              <a:rPr lang="en" sz="2800" b="1" dirty="0"/>
              <a:t>2: Montana Technological University, Biological Science</a:t>
            </a:r>
            <a:endParaRPr sz="2800" b="1" dirty="0"/>
          </a:p>
        </p:txBody>
      </p:sp>
      <p:sp>
        <p:nvSpPr>
          <p:cNvPr id="79" name="Google Shape;79;p13"/>
          <p:cNvSpPr txBox="1"/>
          <p:nvPr/>
        </p:nvSpPr>
        <p:spPr>
          <a:xfrm>
            <a:off x="13603199" y="8880621"/>
            <a:ext cx="10324798" cy="1741080"/>
          </a:xfrm>
          <a:prstGeom prst="rect">
            <a:avLst/>
          </a:prstGeom>
          <a:noFill/>
          <a:ln>
            <a:noFill/>
          </a:ln>
        </p:spPr>
        <p:txBody>
          <a:bodyPr spcFirstLastPara="1" wrap="square" lIns="402270" tIns="402270" rIns="402270" bIns="402270" anchor="t" anchorCtr="0">
            <a:noAutofit/>
          </a:bodyPr>
          <a:lstStyle/>
          <a:p>
            <a:pPr algn="ctr">
              <a:buClr>
                <a:schemeClr val="dk1"/>
              </a:buClr>
              <a:buSzPts val="1100"/>
            </a:pPr>
            <a:r>
              <a:rPr lang="en" sz="3200" b="1" dirty="0">
                <a:solidFill>
                  <a:schemeClr val="dk1"/>
                </a:solidFill>
              </a:rPr>
              <a:t>Figure 2 - Power Usage: Flow Diagram</a:t>
            </a:r>
            <a:endParaRPr sz="3200" b="1" dirty="0">
              <a:solidFill>
                <a:schemeClr val="dk1"/>
              </a:solidFill>
            </a:endParaRPr>
          </a:p>
          <a:p>
            <a:endParaRPr sz="32326" dirty="0"/>
          </a:p>
        </p:txBody>
      </p:sp>
      <p:sp>
        <p:nvSpPr>
          <p:cNvPr id="66" name="Google Shape;66;p13"/>
          <p:cNvSpPr txBox="1"/>
          <p:nvPr/>
        </p:nvSpPr>
        <p:spPr>
          <a:xfrm>
            <a:off x="12298719" y="10856758"/>
            <a:ext cx="13237738" cy="21451103"/>
          </a:xfrm>
          <a:prstGeom prst="rect">
            <a:avLst/>
          </a:prstGeom>
          <a:noFill/>
          <a:ln w="9525" cap="flat" cmpd="sng">
            <a:solidFill>
              <a:schemeClr val="tx1"/>
            </a:solidFill>
            <a:prstDash val="solid"/>
            <a:round/>
            <a:headEnd type="none" w="sm" len="sm"/>
            <a:tailEnd type="none" w="sm" len="sm"/>
          </a:ln>
        </p:spPr>
        <p:txBody>
          <a:bodyPr spcFirstLastPara="1" wrap="square" lIns="402270" tIns="402270" rIns="402270" bIns="402270" anchor="t" anchorCtr="0">
            <a:noAutofit/>
          </a:bodyPr>
          <a:lstStyle/>
          <a:p>
            <a:r>
              <a:rPr lang="en" sz="4000" dirty="0"/>
              <a:t>For our system, we’ve implemented a RocketScream Mini-Ultra Pro v3, SD Card reader, industrial rated SD card, Iridium RockBlock Mk2 satellite modem, an SHT10 soil sensor, three 3.6V lithium-thionyl chloride (Li/SOCl</a:t>
            </a:r>
            <a:r>
              <a:rPr lang="en" sz="4000" baseline="-25000" dirty="0"/>
              <a:t>2</a:t>
            </a:r>
            <a:r>
              <a:rPr lang="en" sz="4000" dirty="0"/>
              <a:t>) batteries, one IP68 rated NEMA case and IP68 rated cable glands. </a:t>
            </a:r>
            <a:endParaRPr sz="4000" baseline="30000" dirty="0"/>
          </a:p>
          <a:p>
            <a:endParaRPr sz="4000" dirty="0"/>
          </a:p>
          <a:p>
            <a:r>
              <a:rPr lang="en" sz="4000" dirty="0"/>
              <a:t>The RocketScream controls the rest of the system, providing power management, a real-time clock and the Arduino coding libraries to operate each of the other components. The usual operating mode (</a:t>
            </a:r>
            <a:r>
              <a:rPr lang="en-US" sz="4000" dirty="0"/>
              <a:t>standby)</a:t>
            </a:r>
            <a:r>
              <a:rPr lang="en" sz="4000" dirty="0"/>
              <a:t> of the microcontroller will draw around 20 uA, increasing to 20 mA when active.</a:t>
            </a:r>
            <a:endParaRPr sz="4000" dirty="0"/>
          </a:p>
          <a:p>
            <a:endParaRPr sz="4000" dirty="0"/>
          </a:p>
          <a:p>
            <a:r>
              <a:rPr lang="en" sz="4000" dirty="0"/>
              <a:t>The RockBlock is a satellite modem, able to connect to a moving satellite in orbit around Earth, and can send an email containing a “Twitter length” string of data</a:t>
            </a:r>
            <a:endParaRPr sz="4000" dirty="0"/>
          </a:p>
          <a:p>
            <a:endParaRPr sz="4000" dirty="0"/>
          </a:p>
          <a:p>
            <a:r>
              <a:rPr lang="en" sz="4000" dirty="0"/>
              <a:t>The SD card reader is there to store data onto </a:t>
            </a:r>
            <a:r>
              <a:rPr lang="en-US" sz="4000" dirty="0"/>
              <a:t>a</a:t>
            </a:r>
            <a:r>
              <a:rPr lang="en" sz="4000" dirty="0"/>
              <a:t> temperature rated SD card, if the RockBlock is unable to establish a satellite connection.</a:t>
            </a:r>
            <a:endParaRPr sz="4000" dirty="0"/>
          </a:p>
          <a:p>
            <a:endParaRPr sz="4000" dirty="0"/>
          </a:p>
          <a:p>
            <a:r>
              <a:rPr lang="en" sz="4000" dirty="0"/>
              <a:t>The SHT10 sensor is able to read temperature and </a:t>
            </a:r>
            <a:r>
              <a:rPr lang="en-US" sz="4000" dirty="0"/>
              <a:t>humidity. For the final system, multiple sensors will be implemented.</a:t>
            </a:r>
          </a:p>
          <a:p>
            <a:endParaRPr lang="en-US" sz="4000" dirty="0"/>
          </a:p>
          <a:p>
            <a:r>
              <a:rPr lang="en" sz="4000" dirty="0"/>
              <a:t>The lithium-thionyl batteries were chosen for their constant voltage performance over time, as well as their projected battery life. They are non rechargeable.</a:t>
            </a:r>
            <a:endParaRPr sz="4000" dirty="0"/>
          </a:p>
          <a:p>
            <a:endParaRPr sz="4000" dirty="0"/>
          </a:p>
          <a:p>
            <a:r>
              <a:rPr lang="en" sz="4000" dirty="0"/>
              <a:t>The IP68 rated cable glands and NEMA case were chosen for their safety rating of dust ingress and moisture incursion protection.</a:t>
            </a:r>
            <a:endParaRPr sz="4000" dirty="0"/>
          </a:p>
          <a:p>
            <a:endParaRPr sz="2640" dirty="0"/>
          </a:p>
          <a:p>
            <a:endParaRPr sz="2640" dirty="0"/>
          </a:p>
          <a:p>
            <a:endParaRPr sz="32326" dirty="0"/>
          </a:p>
        </p:txBody>
      </p:sp>
      <p:sp>
        <p:nvSpPr>
          <p:cNvPr id="30" name="Google Shape;64;p13">
            <a:extLst>
              <a:ext uri="{FF2B5EF4-FFF2-40B4-BE49-F238E27FC236}">
                <a16:creationId xmlns:a16="http://schemas.microsoft.com/office/drawing/2014/main" id="{53D6B9C8-988B-447D-9AB8-524AE39DC1C0}"/>
              </a:ext>
            </a:extLst>
          </p:cNvPr>
          <p:cNvSpPr txBox="1"/>
          <p:nvPr/>
        </p:nvSpPr>
        <p:spPr>
          <a:xfrm>
            <a:off x="14513939" y="10315501"/>
            <a:ext cx="8968080" cy="926631"/>
          </a:xfrm>
          <a:prstGeom prst="rect">
            <a:avLst/>
          </a:prstGeom>
          <a:solidFill>
            <a:srgbClr val="7F6000"/>
          </a:solidFill>
          <a:ln w="9525" cap="flat" cmpd="sng">
            <a:solidFill>
              <a:srgbClr val="000000"/>
            </a:solidFill>
            <a:prstDash val="solid"/>
            <a:round/>
            <a:headEnd type="none" w="sm" len="sm"/>
            <a:tailEnd type="none" w="sm" len="sm"/>
          </a:ln>
        </p:spPr>
        <p:txBody>
          <a:bodyPr spcFirstLastPara="1" wrap="square" lIns="402270" tIns="402270" rIns="402270" bIns="402270" anchor="ctr" anchorCtr="0">
            <a:noAutofit/>
          </a:bodyPr>
          <a:lstStyle/>
          <a:p>
            <a:pPr algn="ctr">
              <a:buClr>
                <a:schemeClr val="dk1"/>
              </a:buClr>
              <a:buSzPts val="1100"/>
            </a:pPr>
            <a:r>
              <a:rPr lang="en-US" sz="6600" dirty="0">
                <a:solidFill>
                  <a:schemeClr val="lt1"/>
                </a:solidFill>
                <a:latin typeface="Droid Serif"/>
                <a:ea typeface="Droid Serif"/>
                <a:cs typeface="Droid Serif"/>
                <a:sym typeface="Droid Serif"/>
              </a:rPr>
              <a:t>Components</a:t>
            </a:r>
            <a:endParaRPr sz="5720" dirty="0">
              <a:latin typeface="Droid Serif"/>
              <a:ea typeface="Droid Serif"/>
              <a:cs typeface="Droid Serif"/>
              <a:sym typeface="Droid Serif"/>
            </a:endParaRPr>
          </a:p>
        </p:txBody>
      </p:sp>
      <p:sp>
        <p:nvSpPr>
          <p:cNvPr id="6" name="TextBox 5">
            <a:extLst>
              <a:ext uri="{FF2B5EF4-FFF2-40B4-BE49-F238E27FC236}">
                <a16:creationId xmlns:a16="http://schemas.microsoft.com/office/drawing/2014/main" id="{89729E55-2374-480B-82A9-3EB4E82C0950}"/>
              </a:ext>
            </a:extLst>
          </p:cNvPr>
          <p:cNvSpPr txBox="1"/>
          <p:nvPr/>
        </p:nvSpPr>
        <p:spPr>
          <a:xfrm>
            <a:off x="26970064" y="4725157"/>
            <a:ext cx="11556388" cy="7478970"/>
          </a:xfrm>
          <a:prstGeom prst="rect">
            <a:avLst/>
          </a:prstGeom>
          <a:noFill/>
          <a:ln>
            <a:solidFill>
              <a:schemeClr val="tx1"/>
            </a:solidFill>
          </a:ln>
        </p:spPr>
        <p:txBody>
          <a:bodyPr wrap="square" rtlCol="0">
            <a:spAutoFit/>
          </a:bodyPr>
          <a:lstStyle/>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The HAST device will need to have PCB revised to have a connection to the </a:t>
            </a:r>
            <a:r>
              <a:rPr lang="en-US" sz="4000" dirty="0" err="1"/>
              <a:t>Rockblock</a:t>
            </a:r>
            <a:r>
              <a:rPr lang="en-US" sz="4000" dirty="0"/>
              <a:t> sleep pin, as well as implementing optocouplers to prevent current leaking between components.</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r>
              <a:rPr lang="en-US" sz="4000" dirty="0"/>
              <a:t>Device will be brought to a high-altitude area of interest and set up for a short-term field test once the area is accessible.</a:t>
            </a:r>
          </a:p>
          <a:p>
            <a:pPr marL="571500" indent="-571500">
              <a:buFont typeface="Arial" panose="020B0604020202020204" pitchFamily="34" charset="0"/>
              <a:buChar char="•"/>
            </a:pPr>
            <a:endParaRPr lang="en-US" sz="4000" dirty="0"/>
          </a:p>
          <a:p>
            <a:pPr marL="571500" indent="-571500">
              <a:buFont typeface="Arial" panose="020B0604020202020204" pitchFamily="34" charset="0"/>
              <a:buChar char="•"/>
            </a:pPr>
            <a:endParaRPr lang="en-US" sz="4000" dirty="0"/>
          </a:p>
        </p:txBody>
      </p:sp>
      <p:grpSp>
        <p:nvGrpSpPr>
          <p:cNvPr id="14" name="Group 13">
            <a:extLst>
              <a:ext uri="{FF2B5EF4-FFF2-40B4-BE49-F238E27FC236}">
                <a16:creationId xmlns:a16="http://schemas.microsoft.com/office/drawing/2014/main" id="{F1CECDFC-25F4-4BA0-8013-B062E788D62B}"/>
              </a:ext>
            </a:extLst>
          </p:cNvPr>
          <p:cNvGrpSpPr/>
          <p:nvPr/>
        </p:nvGrpSpPr>
        <p:grpSpPr>
          <a:xfrm>
            <a:off x="25719363" y="21910891"/>
            <a:ext cx="13554268" cy="8926101"/>
            <a:chOff x="25614752" y="20198838"/>
            <a:chExt cx="13120202" cy="7780485"/>
          </a:xfrm>
        </p:grpSpPr>
        <p:sp>
          <p:nvSpPr>
            <p:cNvPr id="72" name="Google Shape;72;p13"/>
            <p:cNvSpPr txBox="1"/>
            <p:nvPr/>
          </p:nvSpPr>
          <p:spPr>
            <a:xfrm>
              <a:off x="25614752" y="20662153"/>
              <a:ext cx="13120202" cy="7317170"/>
            </a:xfrm>
            <a:prstGeom prst="rect">
              <a:avLst/>
            </a:prstGeom>
            <a:noFill/>
            <a:ln>
              <a:noFill/>
            </a:ln>
          </p:spPr>
          <p:txBody>
            <a:bodyPr spcFirstLastPara="1" wrap="square" lIns="402270" tIns="402270" rIns="402270" bIns="402270" anchor="t" anchorCtr="0">
              <a:noAutofit/>
            </a:bodyPr>
            <a:lstStyle/>
            <a:p>
              <a:endParaRPr sz="2640" dirty="0"/>
            </a:p>
            <a:p>
              <a:endParaRPr sz="2640" dirty="0"/>
            </a:p>
            <a:p>
              <a:r>
                <a:rPr lang="en" sz="4000" i="1" dirty="0">
                  <a:highlight>
                    <a:srgbClr val="FFFFFF"/>
                  </a:highlight>
                </a:rPr>
                <a:t>This work is based on funding provided by the ESIP Community with support from the National Aeronautics and Space Administration (NASA), National Oceanic and Atmospheric Administration (NOAA) and the United States Geologic Survey (USGS). We’d also like to acknowledge the Electrical Engineering and Biological Science departments at Montana Tech for their contributions as well.</a:t>
              </a:r>
              <a:endParaRPr sz="4000" i="1" dirty="0">
                <a:highlight>
                  <a:srgbClr val="FFFFFF"/>
                </a:highlight>
              </a:endParaRPr>
            </a:p>
          </p:txBody>
        </p:sp>
        <p:sp>
          <p:nvSpPr>
            <p:cNvPr id="35" name="Google Shape;64;p13">
              <a:extLst>
                <a:ext uri="{FF2B5EF4-FFF2-40B4-BE49-F238E27FC236}">
                  <a16:creationId xmlns:a16="http://schemas.microsoft.com/office/drawing/2014/main" id="{654C56CE-ED81-4045-B194-DE1463FD5EEF}"/>
                </a:ext>
              </a:extLst>
            </p:cNvPr>
            <p:cNvSpPr txBox="1"/>
            <p:nvPr/>
          </p:nvSpPr>
          <p:spPr>
            <a:xfrm>
              <a:off x="27717419" y="20198838"/>
              <a:ext cx="8968080" cy="926631"/>
            </a:xfrm>
            <a:prstGeom prst="rect">
              <a:avLst/>
            </a:prstGeom>
            <a:solidFill>
              <a:srgbClr val="7F6000"/>
            </a:solidFill>
            <a:ln w="9525" cap="flat" cmpd="sng">
              <a:solidFill>
                <a:srgbClr val="000000"/>
              </a:solidFill>
              <a:prstDash val="solid"/>
              <a:round/>
              <a:headEnd type="none" w="sm" len="sm"/>
              <a:tailEnd type="none" w="sm" len="sm"/>
            </a:ln>
          </p:spPr>
          <p:txBody>
            <a:bodyPr spcFirstLastPara="1" wrap="square" lIns="402270" tIns="402270" rIns="402270" bIns="402270" anchor="ctr" anchorCtr="0">
              <a:noAutofit/>
            </a:bodyPr>
            <a:lstStyle/>
            <a:p>
              <a:pPr algn="ctr">
                <a:buClr>
                  <a:schemeClr val="dk1"/>
                </a:buClr>
                <a:buSzPts val="1100"/>
              </a:pPr>
              <a:r>
                <a:rPr lang="en-US" sz="6600" dirty="0">
                  <a:solidFill>
                    <a:schemeClr val="lt1"/>
                  </a:solidFill>
                  <a:latin typeface="Droid Serif"/>
                  <a:ea typeface="Droid Serif"/>
                  <a:cs typeface="Droid Serif"/>
                  <a:sym typeface="Droid Serif"/>
                </a:rPr>
                <a:t>Acknowledgments</a:t>
              </a:r>
              <a:endParaRPr sz="5720" dirty="0">
                <a:latin typeface="Droid Serif"/>
                <a:ea typeface="Droid Serif"/>
                <a:cs typeface="Droid Serif"/>
                <a:sym typeface="Droid Serif"/>
              </a:endParaRPr>
            </a:p>
          </p:txBody>
        </p:sp>
      </p:grpSp>
      <p:sp>
        <p:nvSpPr>
          <p:cNvPr id="33" name="Google Shape;64;p13">
            <a:extLst>
              <a:ext uri="{FF2B5EF4-FFF2-40B4-BE49-F238E27FC236}">
                <a16:creationId xmlns:a16="http://schemas.microsoft.com/office/drawing/2014/main" id="{43D8027D-B549-4757-8B11-DFF9AC2C6C62}"/>
              </a:ext>
            </a:extLst>
          </p:cNvPr>
          <p:cNvSpPr txBox="1"/>
          <p:nvPr/>
        </p:nvSpPr>
        <p:spPr>
          <a:xfrm>
            <a:off x="28403342" y="4261842"/>
            <a:ext cx="9396669" cy="926631"/>
          </a:xfrm>
          <a:prstGeom prst="rect">
            <a:avLst/>
          </a:prstGeom>
          <a:solidFill>
            <a:srgbClr val="38761D"/>
          </a:solidFill>
          <a:ln w="9525" cap="flat" cmpd="sng">
            <a:solidFill>
              <a:srgbClr val="000000"/>
            </a:solidFill>
            <a:prstDash val="solid"/>
            <a:round/>
            <a:headEnd type="none" w="sm" len="sm"/>
            <a:tailEnd type="none" w="sm" len="sm"/>
          </a:ln>
        </p:spPr>
        <p:txBody>
          <a:bodyPr spcFirstLastPara="1" wrap="square" lIns="402270" tIns="402270" rIns="402270" bIns="402270" anchor="ctr" anchorCtr="0">
            <a:noAutofit/>
          </a:bodyPr>
          <a:lstStyle/>
          <a:p>
            <a:pPr algn="ctr">
              <a:buClr>
                <a:schemeClr val="dk1"/>
              </a:buClr>
              <a:buSzPts val="1100"/>
            </a:pPr>
            <a:r>
              <a:rPr lang="en-US" sz="6600" dirty="0">
                <a:solidFill>
                  <a:schemeClr val="lt1"/>
                </a:solidFill>
                <a:latin typeface="Droid Serif"/>
                <a:ea typeface="Droid Serif"/>
                <a:cs typeface="Droid Serif"/>
                <a:sym typeface="Droid Serif"/>
              </a:rPr>
              <a:t>Conclusions</a:t>
            </a:r>
            <a:endParaRPr sz="5720" dirty="0">
              <a:latin typeface="Droid Serif"/>
              <a:ea typeface="Droid Serif"/>
              <a:cs typeface="Droid Serif"/>
              <a:sym typeface="Droid Serif"/>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88" y="21337644"/>
            <a:ext cx="11418560" cy="8563920"/>
          </a:xfrm>
          <a:prstGeom prst="rect">
            <a:avLst/>
          </a:prstGeom>
        </p:spPr>
      </p:pic>
      <p:sp>
        <p:nvSpPr>
          <p:cNvPr id="4" name="TextBox 3"/>
          <p:cNvSpPr txBox="1"/>
          <p:nvPr/>
        </p:nvSpPr>
        <p:spPr>
          <a:xfrm>
            <a:off x="2088754" y="30334072"/>
            <a:ext cx="8121211" cy="584775"/>
          </a:xfrm>
          <a:prstGeom prst="rect">
            <a:avLst/>
          </a:prstGeom>
          <a:noFill/>
        </p:spPr>
        <p:txBody>
          <a:bodyPr wrap="square" rtlCol="0">
            <a:spAutoFit/>
          </a:bodyPr>
          <a:lstStyle/>
          <a:p>
            <a:r>
              <a:rPr lang="en-US" sz="3200" b="1" dirty="0">
                <a:solidFill>
                  <a:schemeClr val="dk1"/>
                </a:solidFill>
              </a:rPr>
              <a:t>Figure 1 – Current System Prototype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560</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Droid Serif</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Ehlers, Jamison;Justin Rubalcaba</dc:creator>
  <cp:lastModifiedBy>Justin Rubalcaba</cp:lastModifiedBy>
  <cp:revision>28</cp:revision>
  <dcterms:modified xsi:type="dcterms:W3CDTF">2021-07-12T16:24:22Z</dcterms:modified>
</cp:coreProperties>
</file>