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4"/>
  </p:sldMasterIdLst>
  <p:notesMasterIdLst>
    <p:notesMasterId r:id="rId21"/>
  </p:notesMasterIdLst>
  <p:sldIdLst>
    <p:sldId id="256" r:id="rId5"/>
    <p:sldId id="257" r:id="rId6"/>
    <p:sldId id="258" r:id="rId7"/>
    <p:sldId id="269" r:id="rId8"/>
    <p:sldId id="259" r:id="rId9"/>
    <p:sldId id="260" r:id="rId10"/>
    <p:sldId id="270" r:id="rId11"/>
    <p:sldId id="271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A16BD4-8482-4ED4-8E4D-0D90EAC03367}" v="67" dt="2021-06-10T01:06:45.2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4" autoAdjust="0"/>
    <p:restoredTop sz="77832" autoAdjust="0"/>
  </p:normalViewPr>
  <p:slideViewPr>
    <p:cSldViewPr snapToGrid="0">
      <p:cViewPr varScale="1">
        <p:scale>
          <a:sx n="85" d="100"/>
          <a:sy n="85" d="100"/>
        </p:scale>
        <p:origin x="7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odgett, David L" userId="1fd621ce-75f0-44bd-83ec-0bf40b8efee5" providerId="ADAL" clId="{91A16BD4-8482-4ED4-8E4D-0D90EAC03367}"/>
    <pc:docChg chg="undo custSel addSld delSld modSld sldOrd modShowInfo">
      <pc:chgData name="Blodgett, David L" userId="1fd621ce-75f0-44bd-83ec-0bf40b8efee5" providerId="ADAL" clId="{91A16BD4-8482-4ED4-8E4D-0D90EAC03367}" dt="2021-06-10T18:54:44.183" v="4174" actId="2744"/>
      <pc:docMkLst>
        <pc:docMk/>
      </pc:docMkLst>
      <pc:sldChg chg="addSp delSp modSp mod ord setBg delDesignElem">
        <pc:chgData name="Blodgett, David L" userId="1fd621ce-75f0-44bd-83ec-0bf40b8efee5" providerId="ADAL" clId="{91A16BD4-8482-4ED4-8E4D-0D90EAC03367}" dt="2021-06-09T01:27:12.819" v="2490"/>
        <pc:sldMkLst>
          <pc:docMk/>
          <pc:sldMk cId="1305741143" sldId="256"/>
        </pc:sldMkLst>
        <pc:spChg chg="mod ord">
          <ac:chgData name="Blodgett, David L" userId="1fd621ce-75f0-44bd-83ec-0bf40b8efee5" providerId="ADAL" clId="{91A16BD4-8482-4ED4-8E4D-0D90EAC03367}" dt="2021-06-09T01:26:48.200" v="2485" actId="26606"/>
          <ac:spMkLst>
            <pc:docMk/>
            <pc:sldMk cId="1305741143" sldId="256"/>
            <ac:spMk id="2" creationId="{55559F2D-DE1F-4F0E-86B2-269327E0E847}"/>
          </ac:spMkLst>
        </pc:spChg>
        <pc:spChg chg="mod">
          <ac:chgData name="Blodgett, David L" userId="1fd621ce-75f0-44bd-83ec-0bf40b8efee5" providerId="ADAL" clId="{91A16BD4-8482-4ED4-8E4D-0D90EAC03367}" dt="2021-06-09T01:27:12.819" v="2490"/>
          <ac:spMkLst>
            <pc:docMk/>
            <pc:sldMk cId="1305741143" sldId="256"/>
            <ac:spMk id="3" creationId="{0C9A63D5-64EF-402A-B9BC-C5B247BD2B94}"/>
          </ac:spMkLst>
        </pc:spChg>
        <pc:spChg chg="add del">
          <ac:chgData name="Blodgett, David L" userId="1fd621ce-75f0-44bd-83ec-0bf40b8efee5" providerId="ADAL" clId="{91A16BD4-8482-4ED4-8E4D-0D90EAC03367}" dt="2021-06-09T01:26:04.158" v="2477" actId="26606"/>
          <ac:spMkLst>
            <pc:docMk/>
            <pc:sldMk cId="1305741143" sldId="256"/>
            <ac:spMk id="8" creationId="{DD8F1FFB-5F90-4FEF-9CD9-AFBD5DE6B9B2}"/>
          </ac:spMkLst>
        </pc:spChg>
        <pc:spChg chg="add del mod">
          <ac:chgData name="Blodgett, David L" userId="1fd621ce-75f0-44bd-83ec-0bf40b8efee5" providerId="ADAL" clId="{91A16BD4-8482-4ED4-8E4D-0D90EAC03367}" dt="2021-06-09T01:27:12.819" v="2490"/>
          <ac:spMkLst>
            <pc:docMk/>
            <pc:sldMk cId="1305741143" sldId="256"/>
            <ac:spMk id="12" creationId="{9070364C-740F-4A4B-AA8B-7FD7069B7A9A}"/>
          </ac:spMkLst>
        </pc:spChg>
        <pc:spChg chg="add del">
          <ac:chgData name="Blodgett, David L" userId="1fd621ce-75f0-44bd-83ec-0bf40b8efee5" providerId="ADAL" clId="{91A16BD4-8482-4ED4-8E4D-0D90EAC03367}" dt="2021-06-09T01:26:15.957" v="2481" actId="26606"/>
          <ac:spMkLst>
            <pc:docMk/>
            <pc:sldMk cId="1305741143" sldId="256"/>
            <ac:spMk id="17" creationId="{DD8F1FFB-5F90-4FEF-9CD9-AFBD5DE6B9B2}"/>
          </ac:spMkLst>
        </pc:spChg>
        <pc:spChg chg="add del">
          <ac:chgData name="Blodgett, David L" userId="1fd621ce-75f0-44bd-83ec-0bf40b8efee5" providerId="ADAL" clId="{91A16BD4-8482-4ED4-8E4D-0D90EAC03367}" dt="2021-06-09T01:26:48.200" v="2485" actId="26606"/>
          <ac:spMkLst>
            <pc:docMk/>
            <pc:sldMk cId="1305741143" sldId="256"/>
            <ac:spMk id="21" creationId="{9070364C-740F-4A4B-AA8B-7FD7069B7A9A}"/>
          </ac:spMkLst>
        </pc:spChg>
        <pc:cxnChg chg="add del">
          <ac:chgData name="Blodgett, David L" userId="1fd621ce-75f0-44bd-83ec-0bf40b8efee5" providerId="ADAL" clId="{91A16BD4-8482-4ED4-8E4D-0D90EAC03367}" dt="2021-06-09T01:26:04.158" v="2477" actId="26606"/>
          <ac:cxnSpMkLst>
            <pc:docMk/>
            <pc:sldMk cId="1305741143" sldId="256"/>
            <ac:cxnSpMk id="10" creationId="{AB43FA47-BA5F-408C-A681-89DC58E9E2A6}"/>
          </ac:cxnSpMkLst>
        </pc:cxnChg>
        <pc:cxnChg chg="add del">
          <ac:chgData name="Blodgett, David L" userId="1fd621ce-75f0-44bd-83ec-0bf40b8efee5" providerId="ADAL" clId="{91A16BD4-8482-4ED4-8E4D-0D90EAC03367}" dt="2021-06-09T01:26:15.957" v="2481" actId="26606"/>
          <ac:cxnSpMkLst>
            <pc:docMk/>
            <pc:sldMk cId="1305741143" sldId="256"/>
            <ac:cxnSpMk id="19" creationId="{AB43FA47-BA5F-408C-A681-89DC58E9E2A6}"/>
          </ac:cxnSpMkLst>
        </pc:cxnChg>
      </pc:sldChg>
      <pc:sldChg chg="modSp">
        <pc:chgData name="Blodgett, David L" userId="1fd621ce-75f0-44bd-83ec-0bf40b8efee5" providerId="ADAL" clId="{91A16BD4-8482-4ED4-8E4D-0D90EAC03367}" dt="2021-06-09T01:27:12.819" v="2490"/>
        <pc:sldMkLst>
          <pc:docMk/>
          <pc:sldMk cId="1469346314" sldId="257"/>
        </pc:sldMkLst>
        <pc:spChg chg="mod">
          <ac:chgData name="Blodgett, David L" userId="1fd621ce-75f0-44bd-83ec-0bf40b8efee5" providerId="ADAL" clId="{91A16BD4-8482-4ED4-8E4D-0D90EAC03367}" dt="2021-06-09T01:27:12.819" v="2490"/>
          <ac:spMkLst>
            <pc:docMk/>
            <pc:sldMk cId="1469346314" sldId="257"/>
            <ac:spMk id="2" creationId="{85CF2D2D-A1F5-4E16-94D9-BA977C87E816}"/>
          </ac:spMkLst>
        </pc:spChg>
        <pc:spChg chg="mod">
          <ac:chgData name="Blodgett, David L" userId="1fd621ce-75f0-44bd-83ec-0bf40b8efee5" providerId="ADAL" clId="{91A16BD4-8482-4ED4-8E4D-0D90EAC03367}" dt="2021-06-09T01:27:12.819" v="2490"/>
          <ac:spMkLst>
            <pc:docMk/>
            <pc:sldMk cId="1469346314" sldId="257"/>
            <ac:spMk id="3" creationId="{45B41B9D-AF8B-4A78-8441-62FD18A74B1E}"/>
          </ac:spMkLst>
        </pc:spChg>
      </pc:sldChg>
      <pc:sldChg chg="modSp mod ord">
        <pc:chgData name="Blodgett, David L" userId="1fd621ce-75f0-44bd-83ec-0bf40b8efee5" providerId="ADAL" clId="{91A16BD4-8482-4ED4-8E4D-0D90EAC03367}" dt="2021-06-09T20:42:16.904" v="2515"/>
        <pc:sldMkLst>
          <pc:docMk/>
          <pc:sldMk cId="1875017028" sldId="258"/>
        </pc:sldMkLst>
        <pc:spChg chg="mod">
          <ac:chgData name="Blodgett, David L" userId="1fd621ce-75f0-44bd-83ec-0bf40b8efee5" providerId="ADAL" clId="{91A16BD4-8482-4ED4-8E4D-0D90EAC03367}" dt="2021-06-09T01:27:12.819" v="2490"/>
          <ac:spMkLst>
            <pc:docMk/>
            <pc:sldMk cId="1875017028" sldId="258"/>
            <ac:spMk id="2" creationId="{1F3E2412-10BD-4179-87C3-DD6C99B36495}"/>
          </ac:spMkLst>
        </pc:spChg>
        <pc:spChg chg="mod">
          <ac:chgData name="Blodgett, David L" userId="1fd621ce-75f0-44bd-83ec-0bf40b8efee5" providerId="ADAL" clId="{91A16BD4-8482-4ED4-8E4D-0D90EAC03367}" dt="2021-06-09T01:27:12.819" v="2490"/>
          <ac:spMkLst>
            <pc:docMk/>
            <pc:sldMk cId="1875017028" sldId="258"/>
            <ac:spMk id="3" creationId="{0B70861C-F2A0-4BF0-A046-79362D32DAAA}"/>
          </ac:spMkLst>
        </pc:spChg>
      </pc:sldChg>
      <pc:sldChg chg="modSp new mod">
        <pc:chgData name="Blodgett, David L" userId="1fd621ce-75f0-44bd-83ec-0bf40b8efee5" providerId="ADAL" clId="{91A16BD4-8482-4ED4-8E4D-0D90EAC03367}" dt="2021-06-09T01:27:12.819" v="2490"/>
        <pc:sldMkLst>
          <pc:docMk/>
          <pc:sldMk cId="213105005" sldId="259"/>
        </pc:sldMkLst>
        <pc:spChg chg="mod">
          <ac:chgData name="Blodgett, David L" userId="1fd621ce-75f0-44bd-83ec-0bf40b8efee5" providerId="ADAL" clId="{91A16BD4-8482-4ED4-8E4D-0D90EAC03367}" dt="2021-06-09T01:25:20.533" v="2464" actId="27636"/>
          <ac:spMkLst>
            <pc:docMk/>
            <pc:sldMk cId="213105005" sldId="259"/>
            <ac:spMk id="2" creationId="{B8FE1FEF-7D5A-4B24-9EF0-08FC5A05F90D}"/>
          </ac:spMkLst>
        </pc:spChg>
        <pc:spChg chg="mod">
          <ac:chgData name="Blodgett, David L" userId="1fd621ce-75f0-44bd-83ec-0bf40b8efee5" providerId="ADAL" clId="{91A16BD4-8482-4ED4-8E4D-0D90EAC03367}" dt="2021-06-09T01:27:12.819" v="2490"/>
          <ac:spMkLst>
            <pc:docMk/>
            <pc:sldMk cId="213105005" sldId="259"/>
            <ac:spMk id="3" creationId="{E162ED03-0CD7-417B-8F52-6A2BD0EC4A83}"/>
          </ac:spMkLst>
        </pc:spChg>
      </pc:sldChg>
      <pc:sldChg chg="addSp delSp modSp new mod">
        <pc:chgData name="Blodgett, David L" userId="1fd621ce-75f0-44bd-83ec-0bf40b8efee5" providerId="ADAL" clId="{91A16BD4-8482-4ED4-8E4D-0D90EAC03367}" dt="2021-06-08T01:31:09.194" v="1752" actId="13822"/>
        <pc:sldMkLst>
          <pc:docMk/>
          <pc:sldMk cId="2490266539" sldId="260"/>
        </pc:sldMkLst>
        <pc:spChg chg="del">
          <ac:chgData name="Blodgett, David L" userId="1fd621ce-75f0-44bd-83ec-0bf40b8efee5" providerId="ADAL" clId="{91A16BD4-8482-4ED4-8E4D-0D90EAC03367}" dt="2021-06-08T01:11:50.581" v="1034" actId="478"/>
          <ac:spMkLst>
            <pc:docMk/>
            <pc:sldMk cId="2490266539" sldId="260"/>
            <ac:spMk id="2" creationId="{7908D10D-A44C-4D6F-B07E-F13A5E28C52E}"/>
          </ac:spMkLst>
        </pc:spChg>
        <pc:spChg chg="del">
          <ac:chgData name="Blodgett, David L" userId="1fd621ce-75f0-44bd-83ec-0bf40b8efee5" providerId="ADAL" clId="{91A16BD4-8482-4ED4-8E4D-0D90EAC03367}" dt="2021-06-08T01:11:50.581" v="1034" actId="478"/>
          <ac:spMkLst>
            <pc:docMk/>
            <pc:sldMk cId="2490266539" sldId="260"/>
            <ac:spMk id="3" creationId="{B8F7CF72-59A0-430A-9F65-3541910CB3DF}"/>
          </ac:spMkLst>
        </pc:spChg>
        <pc:spChg chg="add del mod">
          <ac:chgData name="Blodgett, David L" userId="1fd621ce-75f0-44bd-83ec-0bf40b8efee5" providerId="ADAL" clId="{91A16BD4-8482-4ED4-8E4D-0D90EAC03367}" dt="2021-06-08T01:14:45.421" v="1038" actId="478"/>
          <ac:spMkLst>
            <pc:docMk/>
            <pc:sldMk cId="2490266539" sldId="260"/>
            <ac:spMk id="4" creationId="{8A7096E4-B028-474B-B765-B5A064AFB5DF}"/>
          </ac:spMkLst>
        </pc:spChg>
        <pc:spChg chg="add mod">
          <ac:chgData name="Blodgett, David L" userId="1fd621ce-75f0-44bd-83ec-0bf40b8efee5" providerId="ADAL" clId="{91A16BD4-8482-4ED4-8E4D-0D90EAC03367}" dt="2021-06-08T01:29:20.318" v="1615" actId="1037"/>
          <ac:spMkLst>
            <pc:docMk/>
            <pc:sldMk cId="2490266539" sldId="260"/>
            <ac:spMk id="5" creationId="{A66BE2D7-0A21-4F5A-B80D-24C1A227A68F}"/>
          </ac:spMkLst>
        </pc:spChg>
        <pc:spChg chg="add mod">
          <ac:chgData name="Blodgett, David L" userId="1fd621ce-75f0-44bd-83ec-0bf40b8efee5" providerId="ADAL" clId="{91A16BD4-8482-4ED4-8E4D-0D90EAC03367}" dt="2021-06-08T01:29:20.318" v="1615" actId="1037"/>
          <ac:spMkLst>
            <pc:docMk/>
            <pc:sldMk cId="2490266539" sldId="260"/>
            <ac:spMk id="6" creationId="{9624CC0A-5899-4C10-B575-F6B6E24D609A}"/>
          </ac:spMkLst>
        </pc:spChg>
        <pc:spChg chg="add del mod">
          <ac:chgData name="Blodgett, David L" userId="1fd621ce-75f0-44bd-83ec-0bf40b8efee5" providerId="ADAL" clId="{91A16BD4-8482-4ED4-8E4D-0D90EAC03367}" dt="2021-06-08T01:21:42.300" v="1286" actId="478"/>
          <ac:spMkLst>
            <pc:docMk/>
            <pc:sldMk cId="2490266539" sldId="260"/>
            <ac:spMk id="7" creationId="{0C9D15C2-05B9-4B6B-9A43-9E3639381BDA}"/>
          </ac:spMkLst>
        </pc:spChg>
        <pc:spChg chg="add mod">
          <ac:chgData name="Blodgett, David L" userId="1fd621ce-75f0-44bd-83ec-0bf40b8efee5" providerId="ADAL" clId="{91A16BD4-8482-4ED4-8E4D-0D90EAC03367}" dt="2021-06-08T01:29:20.318" v="1615" actId="1037"/>
          <ac:spMkLst>
            <pc:docMk/>
            <pc:sldMk cId="2490266539" sldId="260"/>
            <ac:spMk id="8" creationId="{C501F5AB-441D-45F4-B76E-5382D247864E}"/>
          </ac:spMkLst>
        </pc:spChg>
        <pc:spChg chg="add mod">
          <ac:chgData name="Blodgett, David L" userId="1fd621ce-75f0-44bd-83ec-0bf40b8efee5" providerId="ADAL" clId="{91A16BD4-8482-4ED4-8E4D-0D90EAC03367}" dt="2021-06-08T01:29:20.318" v="1615" actId="1037"/>
          <ac:spMkLst>
            <pc:docMk/>
            <pc:sldMk cId="2490266539" sldId="260"/>
            <ac:spMk id="9" creationId="{342F89D1-9504-4017-94FB-DC1E308FEAE3}"/>
          </ac:spMkLst>
        </pc:spChg>
        <pc:spChg chg="add mod">
          <ac:chgData name="Blodgett, David L" userId="1fd621ce-75f0-44bd-83ec-0bf40b8efee5" providerId="ADAL" clId="{91A16BD4-8482-4ED4-8E4D-0D90EAC03367}" dt="2021-06-08T01:29:20.318" v="1615" actId="1037"/>
          <ac:spMkLst>
            <pc:docMk/>
            <pc:sldMk cId="2490266539" sldId="260"/>
            <ac:spMk id="10" creationId="{E8887144-40EC-4334-9E5D-91DE22B98FC5}"/>
          </ac:spMkLst>
        </pc:spChg>
        <pc:spChg chg="add del mod">
          <ac:chgData name="Blodgett, David L" userId="1fd621ce-75f0-44bd-83ec-0bf40b8efee5" providerId="ADAL" clId="{91A16BD4-8482-4ED4-8E4D-0D90EAC03367}" dt="2021-06-08T01:17:36.141" v="1214" actId="478"/>
          <ac:spMkLst>
            <pc:docMk/>
            <pc:sldMk cId="2490266539" sldId="260"/>
            <ac:spMk id="11" creationId="{C48DA448-11B6-44A8-BD90-C0268DD5555C}"/>
          </ac:spMkLst>
        </pc:spChg>
        <pc:spChg chg="add mod">
          <ac:chgData name="Blodgett, David L" userId="1fd621ce-75f0-44bd-83ec-0bf40b8efee5" providerId="ADAL" clId="{91A16BD4-8482-4ED4-8E4D-0D90EAC03367}" dt="2021-06-08T01:29:20.318" v="1615" actId="1037"/>
          <ac:spMkLst>
            <pc:docMk/>
            <pc:sldMk cId="2490266539" sldId="260"/>
            <ac:spMk id="12" creationId="{F160BB3B-DCAA-462D-9BEE-D96484DB36A5}"/>
          </ac:spMkLst>
        </pc:spChg>
        <pc:spChg chg="add mod">
          <ac:chgData name="Blodgett, David L" userId="1fd621ce-75f0-44bd-83ec-0bf40b8efee5" providerId="ADAL" clId="{91A16BD4-8482-4ED4-8E4D-0D90EAC03367}" dt="2021-06-08T01:29:20.318" v="1615" actId="1037"/>
          <ac:spMkLst>
            <pc:docMk/>
            <pc:sldMk cId="2490266539" sldId="260"/>
            <ac:spMk id="13" creationId="{86A8FA34-B6FE-4771-8C52-4311E7926888}"/>
          </ac:spMkLst>
        </pc:spChg>
        <pc:spChg chg="add mod">
          <ac:chgData name="Blodgett, David L" userId="1fd621ce-75f0-44bd-83ec-0bf40b8efee5" providerId="ADAL" clId="{91A16BD4-8482-4ED4-8E4D-0D90EAC03367}" dt="2021-06-08T01:29:20.318" v="1615" actId="1037"/>
          <ac:spMkLst>
            <pc:docMk/>
            <pc:sldMk cId="2490266539" sldId="260"/>
            <ac:spMk id="99" creationId="{A41EEAC4-67DA-43E1-A9AE-5A0BDEA45794}"/>
          </ac:spMkLst>
        </pc:spChg>
        <pc:spChg chg="add mod">
          <ac:chgData name="Blodgett, David L" userId="1fd621ce-75f0-44bd-83ec-0bf40b8efee5" providerId="ADAL" clId="{91A16BD4-8482-4ED4-8E4D-0D90EAC03367}" dt="2021-06-08T01:29:20.318" v="1615" actId="1037"/>
          <ac:spMkLst>
            <pc:docMk/>
            <pc:sldMk cId="2490266539" sldId="260"/>
            <ac:spMk id="100" creationId="{0EDA88EA-01BC-46CC-9B47-496DB85DD9A6}"/>
          </ac:spMkLst>
        </pc:spChg>
        <pc:spChg chg="add del mod">
          <ac:chgData name="Blodgett, David L" userId="1fd621ce-75f0-44bd-83ec-0bf40b8efee5" providerId="ADAL" clId="{91A16BD4-8482-4ED4-8E4D-0D90EAC03367}" dt="2021-06-08T01:28:21.377" v="1489"/>
          <ac:spMkLst>
            <pc:docMk/>
            <pc:sldMk cId="2490266539" sldId="260"/>
            <ac:spMk id="104" creationId="{AE2487BB-6A1C-4B60-A198-AE597127E91F}"/>
          </ac:spMkLst>
        </pc:spChg>
        <pc:spChg chg="add mod">
          <ac:chgData name="Blodgett, David L" userId="1fd621ce-75f0-44bd-83ec-0bf40b8efee5" providerId="ADAL" clId="{91A16BD4-8482-4ED4-8E4D-0D90EAC03367}" dt="2021-06-08T01:29:34.382" v="1617" actId="13822"/>
          <ac:spMkLst>
            <pc:docMk/>
            <pc:sldMk cId="2490266539" sldId="260"/>
            <ac:spMk id="105" creationId="{D722E9F4-9554-436E-9DD1-3B375845018F}"/>
          </ac:spMkLst>
        </pc:spChg>
        <pc:spChg chg="add mod">
          <ac:chgData name="Blodgett, David L" userId="1fd621ce-75f0-44bd-83ec-0bf40b8efee5" providerId="ADAL" clId="{91A16BD4-8482-4ED4-8E4D-0D90EAC03367}" dt="2021-06-08T01:31:09.194" v="1752" actId="13822"/>
          <ac:spMkLst>
            <pc:docMk/>
            <pc:sldMk cId="2490266539" sldId="260"/>
            <ac:spMk id="106" creationId="{4990DCDE-EDE5-47AB-BEFF-1DF0075E152B}"/>
          </ac:spMkLst>
        </pc:spChg>
        <pc:spChg chg="add mod">
          <ac:chgData name="Blodgett, David L" userId="1fd621ce-75f0-44bd-83ec-0bf40b8efee5" providerId="ADAL" clId="{91A16BD4-8482-4ED4-8E4D-0D90EAC03367}" dt="2021-06-08T01:31:09.194" v="1752" actId="13822"/>
          <ac:spMkLst>
            <pc:docMk/>
            <pc:sldMk cId="2490266539" sldId="260"/>
            <ac:spMk id="107" creationId="{37D489EF-40C8-44F6-868F-2EF2EF284143}"/>
          </ac:spMkLst>
        </pc:spChg>
        <pc:cxnChg chg="add mod ord">
          <ac:chgData name="Blodgett, David L" userId="1fd621ce-75f0-44bd-83ec-0bf40b8efee5" providerId="ADAL" clId="{91A16BD4-8482-4ED4-8E4D-0D90EAC03367}" dt="2021-06-08T01:29:20.318" v="1615" actId="1037"/>
          <ac:cxnSpMkLst>
            <pc:docMk/>
            <pc:sldMk cId="2490266539" sldId="260"/>
            <ac:cxnSpMk id="15" creationId="{FDEE4B0D-759E-4184-B635-BC9FCCD3DDCE}"/>
          </ac:cxnSpMkLst>
        </pc:cxnChg>
        <pc:cxnChg chg="add mod">
          <ac:chgData name="Blodgett, David L" userId="1fd621ce-75f0-44bd-83ec-0bf40b8efee5" providerId="ADAL" clId="{91A16BD4-8482-4ED4-8E4D-0D90EAC03367}" dt="2021-06-08T01:29:20.318" v="1615" actId="1037"/>
          <ac:cxnSpMkLst>
            <pc:docMk/>
            <pc:sldMk cId="2490266539" sldId="260"/>
            <ac:cxnSpMk id="16" creationId="{857D05EE-4EE3-48A1-A3F1-07CC4659E7EE}"/>
          </ac:cxnSpMkLst>
        </pc:cxnChg>
        <pc:cxnChg chg="add mod">
          <ac:chgData name="Blodgett, David L" userId="1fd621ce-75f0-44bd-83ec-0bf40b8efee5" providerId="ADAL" clId="{91A16BD4-8482-4ED4-8E4D-0D90EAC03367}" dt="2021-06-08T01:29:20.318" v="1615" actId="1037"/>
          <ac:cxnSpMkLst>
            <pc:docMk/>
            <pc:sldMk cId="2490266539" sldId="260"/>
            <ac:cxnSpMk id="19" creationId="{E8A5CD99-2961-4FEC-8A95-9D8F55920F69}"/>
          </ac:cxnSpMkLst>
        </pc:cxnChg>
        <pc:cxnChg chg="add mod">
          <ac:chgData name="Blodgett, David L" userId="1fd621ce-75f0-44bd-83ec-0bf40b8efee5" providerId="ADAL" clId="{91A16BD4-8482-4ED4-8E4D-0D90EAC03367}" dt="2021-06-08T01:29:20.318" v="1615" actId="1037"/>
          <ac:cxnSpMkLst>
            <pc:docMk/>
            <pc:sldMk cId="2490266539" sldId="260"/>
            <ac:cxnSpMk id="22" creationId="{991102C1-A311-4363-B999-1015FD07D99B}"/>
          </ac:cxnSpMkLst>
        </pc:cxnChg>
        <pc:cxnChg chg="add mod">
          <ac:chgData name="Blodgett, David L" userId="1fd621ce-75f0-44bd-83ec-0bf40b8efee5" providerId="ADAL" clId="{91A16BD4-8482-4ED4-8E4D-0D90EAC03367}" dt="2021-06-08T01:29:20.318" v="1615" actId="1037"/>
          <ac:cxnSpMkLst>
            <pc:docMk/>
            <pc:sldMk cId="2490266539" sldId="260"/>
            <ac:cxnSpMk id="25" creationId="{2A23872E-6C92-4B9E-B147-C83F9F9D4E33}"/>
          </ac:cxnSpMkLst>
        </pc:cxnChg>
        <pc:cxnChg chg="add mod ord">
          <ac:chgData name="Blodgett, David L" userId="1fd621ce-75f0-44bd-83ec-0bf40b8efee5" providerId="ADAL" clId="{91A16BD4-8482-4ED4-8E4D-0D90EAC03367}" dt="2021-06-08T01:29:20.318" v="1615" actId="1037"/>
          <ac:cxnSpMkLst>
            <pc:docMk/>
            <pc:sldMk cId="2490266539" sldId="260"/>
            <ac:cxnSpMk id="29" creationId="{33B70DAA-1C26-4D44-ACDF-FC3B6E45B6DB}"/>
          </ac:cxnSpMkLst>
        </pc:cxnChg>
        <pc:cxnChg chg="add del mod">
          <ac:chgData name="Blodgett, David L" userId="1fd621ce-75f0-44bd-83ec-0bf40b8efee5" providerId="ADAL" clId="{91A16BD4-8482-4ED4-8E4D-0D90EAC03367}" dt="2021-06-08T01:21:24.879" v="1285" actId="478"/>
          <ac:cxnSpMkLst>
            <pc:docMk/>
            <pc:sldMk cId="2490266539" sldId="260"/>
            <ac:cxnSpMk id="32" creationId="{3EF84E8E-4E19-412E-905F-4B1101FA81A9}"/>
          </ac:cxnSpMkLst>
        </pc:cxnChg>
        <pc:cxnChg chg="add mod">
          <ac:chgData name="Blodgett, David L" userId="1fd621ce-75f0-44bd-83ec-0bf40b8efee5" providerId="ADAL" clId="{91A16BD4-8482-4ED4-8E4D-0D90EAC03367}" dt="2021-06-08T01:29:20.318" v="1615" actId="1037"/>
          <ac:cxnSpMkLst>
            <pc:docMk/>
            <pc:sldMk cId="2490266539" sldId="260"/>
            <ac:cxnSpMk id="35" creationId="{69BB924B-BABA-4A5D-BF17-7EAA25D4EEEA}"/>
          </ac:cxnSpMkLst>
        </pc:cxnChg>
        <pc:cxnChg chg="add mod">
          <ac:chgData name="Blodgett, David L" userId="1fd621ce-75f0-44bd-83ec-0bf40b8efee5" providerId="ADAL" clId="{91A16BD4-8482-4ED4-8E4D-0D90EAC03367}" dt="2021-06-08T01:29:20.318" v="1615" actId="1037"/>
          <ac:cxnSpMkLst>
            <pc:docMk/>
            <pc:sldMk cId="2490266539" sldId="260"/>
            <ac:cxnSpMk id="57" creationId="{3FC9DDF5-1288-4185-A03F-64D1F87449BF}"/>
          </ac:cxnSpMkLst>
        </pc:cxnChg>
      </pc:sldChg>
      <pc:sldChg chg="modSp new mod">
        <pc:chgData name="Blodgett, David L" userId="1fd621ce-75f0-44bd-83ec-0bf40b8efee5" providerId="ADAL" clId="{91A16BD4-8482-4ED4-8E4D-0D90EAC03367}" dt="2021-06-09T01:27:12.819" v="2490"/>
        <pc:sldMkLst>
          <pc:docMk/>
          <pc:sldMk cId="1557954734" sldId="261"/>
        </pc:sldMkLst>
        <pc:spChg chg="mod">
          <ac:chgData name="Blodgett, David L" userId="1fd621ce-75f0-44bd-83ec-0bf40b8efee5" providerId="ADAL" clId="{91A16BD4-8482-4ED4-8E4D-0D90EAC03367}" dt="2021-06-09T01:27:12.819" v="2490"/>
          <ac:spMkLst>
            <pc:docMk/>
            <pc:sldMk cId="1557954734" sldId="261"/>
            <ac:spMk id="2" creationId="{E0BE42D2-9A47-4789-A368-CAF6AAB22C32}"/>
          </ac:spMkLst>
        </pc:spChg>
        <pc:spChg chg="mod">
          <ac:chgData name="Blodgett, David L" userId="1fd621ce-75f0-44bd-83ec-0bf40b8efee5" providerId="ADAL" clId="{91A16BD4-8482-4ED4-8E4D-0D90EAC03367}" dt="2021-06-09T01:27:12.819" v="2490"/>
          <ac:spMkLst>
            <pc:docMk/>
            <pc:sldMk cId="1557954734" sldId="261"/>
            <ac:spMk id="3" creationId="{C3E154C5-9B19-46A3-92E9-305DE7CFCE8A}"/>
          </ac:spMkLst>
        </pc:spChg>
      </pc:sldChg>
      <pc:sldChg chg="modSp new mod">
        <pc:chgData name="Blodgett, David L" userId="1fd621ce-75f0-44bd-83ec-0bf40b8efee5" providerId="ADAL" clId="{91A16BD4-8482-4ED4-8E4D-0D90EAC03367}" dt="2021-06-09T01:27:12.819" v="2490"/>
        <pc:sldMkLst>
          <pc:docMk/>
          <pc:sldMk cId="743664078" sldId="262"/>
        </pc:sldMkLst>
        <pc:spChg chg="mod">
          <ac:chgData name="Blodgett, David L" userId="1fd621ce-75f0-44bd-83ec-0bf40b8efee5" providerId="ADAL" clId="{91A16BD4-8482-4ED4-8E4D-0D90EAC03367}" dt="2021-06-09T01:27:12.819" v="2490"/>
          <ac:spMkLst>
            <pc:docMk/>
            <pc:sldMk cId="743664078" sldId="262"/>
            <ac:spMk id="2" creationId="{E7A07851-3ACF-430D-806E-8A0AB1792928}"/>
          </ac:spMkLst>
        </pc:spChg>
        <pc:spChg chg="mod">
          <ac:chgData name="Blodgett, David L" userId="1fd621ce-75f0-44bd-83ec-0bf40b8efee5" providerId="ADAL" clId="{91A16BD4-8482-4ED4-8E4D-0D90EAC03367}" dt="2021-06-09T01:27:12.819" v="2490"/>
          <ac:spMkLst>
            <pc:docMk/>
            <pc:sldMk cId="743664078" sldId="262"/>
            <ac:spMk id="3" creationId="{ACDD990F-CC82-4B83-9DEB-1EC849825C71}"/>
          </ac:spMkLst>
        </pc:spChg>
      </pc:sldChg>
      <pc:sldChg chg="delSp modSp new del mod">
        <pc:chgData name="Blodgett, David L" userId="1fd621ce-75f0-44bd-83ec-0bf40b8efee5" providerId="ADAL" clId="{91A16BD4-8482-4ED4-8E4D-0D90EAC03367}" dt="2021-06-09T01:15:19.402" v="1897" actId="47"/>
        <pc:sldMkLst>
          <pc:docMk/>
          <pc:sldMk cId="2556314758" sldId="263"/>
        </pc:sldMkLst>
        <pc:spChg chg="del mod">
          <ac:chgData name="Blodgett, David L" userId="1fd621ce-75f0-44bd-83ec-0bf40b8efee5" providerId="ADAL" clId="{91A16BD4-8482-4ED4-8E4D-0D90EAC03367}" dt="2021-06-09T01:14:59.214" v="1896" actId="478"/>
          <ac:spMkLst>
            <pc:docMk/>
            <pc:sldMk cId="2556314758" sldId="263"/>
            <ac:spMk id="2" creationId="{6BD00325-BFC5-4BF6-A309-3568E33181F4}"/>
          </ac:spMkLst>
        </pc:spChg>
        <pc:spChg chg="del">
          <ac:chgData name="Blodgett, David L" userId="1fd621ce-75f0-44bd-83ec-0bf40b8efee5" providerId="ADAL" clId="{91A16BD4-8482-4ED4-8E4D-0D90EAC03367}" dt="2021-06-09T01:14:59.214" v="1896" actId="478"/>
          <ac:spMkLst>
            <pc:docMk/>
            <pc:sldMk cId="2556314758" sldId="263"/>
            <ac:spMk id="3" creationId="{447CBE91-2135-414D-84C6-84F2F3CBAB1E}"/>
          </ac:spMkLst>
        </pc:spChg>
      </pc:sldChg>
      <pc:sldChg chg="modSp new mod">
        <pc:chgData name="Blodgett, David L" userId="1fd621ce-75f0-44bd-83ec-0bf40b8efee5" providerId="ADAL" clId="{91A16BD4-8482-4ED4-8E4D-0D90EAC03367}" dt="2021-06-09T01:28:41.393" v="2499" actId="20577"/>
        <pc:sldMkLst>
          <pc:docMk/>
          <pc:sldMk cId="4290342726" sldId="263"/>
        </pc:sldMkLst>
        <pc:spChg chg="mod">
          <ac:chgData name="Blodgett, David L" userId="1fd621ce-75f0-44bd-83ec-0bf40b8efee5" providerId="ADAL" clId="{91A16BD4-8482-4ED4-8E4D-0D90EAC03367}" dt="2021-06-09T01:27:12.819" v="2490"/>
          <ac:spMkLst>
            <pc:docMk/>
            <pc:sldMk cId="4290342726" sldId="263"/>
            <ac:spMk id="2" creationId="{99593B13-632C-410D-AC96-FD11C317370C}"/>
          </ac:spMkLst>
        </pc:spChg>
        <pc:spChg chg="mod">
          <ac:chgData name="Blodgett, David L" userId="1fd621ce-75f0-44bd-83ec-0bf40b8efee5" providerId="ADAL" clId="{91A16BD4-8482-4ED4-8E4D-0D90EAC03367}" dt="2021-06-09T01:28:41.393" v="2499" actId="20577"/>
          <ac:spMkLst>
            <pc:docMk/>
            <pc:sldMk cId="4290342726" sldId="263"/>
            <ac:spMk id="3" creationId="{B86BB460-159D-45F6-A76F-251664DEE8F6}"/>
          </ac:spMkLst>
        </pc:spChg>
      </pc:sldChg>
      <pc:sldChg chg="modSp new mod">
        <pc:chgData name="Blodgett, David L" userId="1fd621ce-75f0-44bd-83ec-0bf40b8efee5" providerId="ADAL" clId="{91A16BD4-8482-4ED4-8E4D-0D90EAC03367}" dt="2021-06-09T01:27:12.819" v="2490"/>
        <pc:sldMkLst>
          <pc:docMk/>
          <pc:sldMk cId="1564189211" sldId="264"/>
        </pc:sldMkLst>
        <pc:spChg chg="mod">
          <ac:chgData name="Blodgett, David L" userId="1fd621ce-75f0-44bd-83ec-0bf40b8efee5" providerId="ADAL" clId="{91A16BD4-8482-4ED4-8E4D-0D90EAC03367}" dt="2021-06-09T01:27:12.819" v="2490"/>
          <ac:spMkLst>
            <pc:docMk/>
            <pc:sldMk cId="1564189211" sldId="264"/>
            <ac:spMk id="2" creationId="{AF0BA9ED-C71D-4827-8AED-79F7CC1C553F}"/>
          </ac:spMkLst>
        </pc:spChg>
        <pc:spChg chg="mod">
          <ac:chgData name="Blodgett, David L" userId="1fd621ce-75f0-44bd-83ec-0bf40b8efee5" providerId="ADAL" clId="{91A16BD4-8482-4ED4-8E4D-0D90EAC03367}" dt="2021-06-09T01:27:12.819" v="2490"/>
          <ac:spMkLst>
            <pc:docMk/>
            <pc:sldMk cId="1564189211" sldId="264"/>
            <ac:spMk id="3" creationId="{33DE2C97-E05D-4CC0-A050-8F7C3463F6AA}"/>
          </ac:spMkLst>
        </pc:spChg>
      </pc:sldChg>
      <pc:sldChg chg="modSp new mod">
        <pc:chgData name="Blodgett, David L" userId="1fd621ce-75f0-44bd-83ec-0bf40b8efee5" providerId="ADAL" clId="{91A16BD4-8482-4ED4-8E4D-0D90EAC03367}" dt="2021-06-09T01:27:12.819" v="2490"/>
        <pc:sldMkLst>
          <pc:docMk/>
          <pc:sldMk cId="3023112349" sldId="265"/>
        </pc:sldMkLst>
        <pc:spChg chg="mod">
          <ac:chgData name="Blodgett, David L" userId="1fd621ce-75f0-44bd-83ec-0bf40b8efee5" providerId="ADAL" clId="{91A16BD4-8482-4ED4-8E4D-0D90EAC03367}" dt="2021-06-09T01:27:12.819" v="2490"/>
          <ac:spMkLst>
            <pc:docMk/>
            <pc:sldMk cId="3023112349" sldId="265"/>
            <ac:spMk id="2" creationId="{FAF3BE5C-2C20-4FF4-B027-F9E4A02F14E4}"/>
          </ac:spMkLst>
        </pc:spChg>
        <pc:spChg chg="mod">
          <ac:chgData name="Blodgett, David L" userId="1fd621ce-75f0-44bd-83ec-0bf40b8efee5" providerId="ADAL" clId="{91A16BD4-8482-4ED4-8E4D-0D90EAC03367}" dt="2021-06-09T01:27:12.819" v="2490"/>
          <ac:spMkLst>
            <pc:docMk/>
            <pc:sldMk cId="3023112349" sldId="265"/>
            <ac:spMk id="3" creationId="{DC8A0FE2-A791-4D93-9F97-25F0A0E1EB27}"/>
          </ac:spMkLst>
        </pc:spChg>
      </pc:sldChg>
      <pc:sldChg chg="modSp new mod">
        <pc:chgData name="Blodgett, David L" userId="1fd621ce-75f0-44bd-83ec-0bf40b8efee5" providerId="ADAL" clId="{91A16BD4-8482-4ED4-8E4D-0D90EAC03367}" dt="2021-06-09T01:27:12.819" v="2490"/>
        <pc:sldMkLst>
          <pc:docMk/>
          <pc:sldMk cId="839960688" sldId="266"/>
        </pc:sldMkLst>
        <pc:spChg chg="mod">
          <ac:chgData name="Blodgett, David L" userId="1fd621ce-75f0-44bd-83ec-0bf40b8efee5" providerId="ADAL" clId="{91A16BD4-8482-4ED4-8E4D-0D90EAC03367}" dt="2021-06-09T01:27:12.819" v="2490"/>
          <ac:spMkLst>
            <pc:docMk/>
            <pc:sldMk cId="839960688" sldId="266"/>
            <ac:spMk id="2" creationId="{F4A7321E-F99B-4EF4-ADE8-B6376895E381}"/>
          </ac:spMkLst>
        </pc:spChg>
        <pc:spChg chg="mod">
          <ac:chgData name="Blodgett, David L" userId="1fd621ce-75f0-44bd-83ec-0bf40b8efee5" providerId="ADAL" clId="{91A16BD4-8482-4ED4-8E4D-0D90EAC03367}" dt="2021-06-09T01:27:12.819" v="2490"/>
          <ac:spMkLst>
            <pc:docMk/>
            <pc:sldMk cId="839960688" sldId="266"/>
            <ac:spMk id="3" creationId="{FA068EBB-03BB-4897-A7D0-8A8F62887BF7}"/>
          </ac:spMkLst>
        </pc:spChg>
      </pc:sldChg>
      <pc:sldChg chg="addSp delSp modSp add mod setBg">
        <pc:chgData name="Blodgett, David L" userId="1fd621ce-75f0-44bd-83ec-0bf40b8efee5" providerId="ADAL" clId="{91A16BD4-8482-4ED4-8E4D-0D90EAC03367}" dt="2021-06-09T01:27:46.318" v="2494" actId="17032"/>
        <pc:sldMkLst>
          <pc:docMk/>
          <pc:sldMk cId="913708211" sldId="267"/>
        </pc:sldMkLst>
        <pc:spChg chg="mod">
          <ac:chgData name="Blodgett, David L" userId="1fd621ce-75f0-44bd-83ec-0bf40b8efee5" providerId="ADAL" clId="{91A16BD4-8482-4ED4-8E4D-0D90EAC03367}" dt="2021-06-09T01:27:46.318" v="2494" actId="17032"/>
          <ac:spMkLst>
            <pc:docMk/>
            <pc:sldMk cId="913708211" sldId="267"/>
            <ac:spMk id="4" creationId="{7FBBC315-96CF-42CA-8A8C-9A3C9FCFE7A0}"/>
          </ac:spMkLst>
        </pc:spChg>
        <pc:spChg chg="mod">
          <ac:chgData name="Blodgett, David L" userId="1fd621ce-75f0-44bd-83ec-0bf40b8efee5" providerId="ADAL" clId="{91A16BD4-8482-4ED4-8E4D-0D90EAC03367}" dt="2021-06-09T01:27:46.318" v="2494" actId="17032"/>
          <ac:spMkLst>
            <pc:docMk/>
            <pc:sldMk cId="913708211" sldId="267"/>
            <ac:spMk id="5" creationId="{383792A5-DA79-4EB8-85A9-F563AB3C559D}"/>
          </ac:spMkLst>
        </pc:spChg>
        <pc:spChg chg="mod">
          <ac:chgData name="Blodgett, David L" userId="1fd621ce-75f0-44bd-83ec-0bf40b8efee5" providerId="ADAL" clId="{91A16BD4-8482-4ED4-8E4D-0D90EAC03367}" dt="2021-06-09T01:27:46.318" v="2494" actId="17032"/>
          <ac:spMkLst>
            <pc:docMk/>
            <pc:sldMk cId="913708211" sldId="267"/>
            <ac:spMk id="6" creationId="{254B869A-BE1E-4645-AE7E-EB3C83E1F024}"/>
          </ac:spMkLst>
        </pc:spChg>
        <pc:spChg chg="mod">
          <ac:chgData name="Blodgett, David L" userId="1fd621ce-75f0-44bd-83ec-0bf40b8efee5" providerId="ADAL" clId="{91A16BD4-8482-4ED4-8E4D-0D90EAC03367}" dt="2021-06-09T01:27:46.318" v="2494" actId="17032"/>
          <ac:spMkLst>
            <pc:docMk/>
            <pc:sldMk cId="913708211" sldId="267"/>
            <ac:spMk id="7" creationId="{E904789C-F6E4-4402-BF85-863C0612FD73}"/>
          </ac:spMkLst>
        </pc:spChg>
        <pc:picChg chg="add del mod">
          <ac:chgData name="Blodgett, David L" userId="1fd621ce-75f0-44bd-83ec-0bf40b8efee5" providerId="ADAL" clId="{91A16BD4-8482-4ED4-8E4D-0D90EAC03367}" dt="2021-06-09T01:26:54.797" v="2487" actId="478"/>
          <ac:picMkLst>
            <pc:docMk/>
            <pc:sldMk cId="913708211" sldId="267"/>
            <ac:picMk id="15" creationId="{0323A0AB-5C9C-4C31-A8F2-02445A744E2E}"/>
          </ac:picMkLst>
        </pc:picChg>
        <pc:cxnChg chg="mod">
          <ac:chgData name="Blodgett, David L" userId="1fd621ce-75f0-44bd-83ec-0bf40b8efee5" providerId="ADAL" clId="{91A16BD4-8482-4ED4-8E4D-0D90EAC03367}" dt="2021-06-09T01:17:51.690" v="2133" actId="14100"/>
          <ac:cxnSpMkLst>
            <pc:docMk/>
            <pc:sldMk cId="913708211" sldId="267"/>
            <ac:cxnSpMk id="9" creationId="{26A6EB0E-A834-4BC3-B340-B9A49072B9AD}"/>
          </ac:cxnSpMkLst>
        </pc:cxnChg>
        <pc:cxnChg chg="mod">
          <ac:chgData name="Blodgett, David L" userId="1fd621ce-75f0-44bd-83ec-0bf40b8efee5" providerId="ADAL" clId="{91A16BD4-8482-4ED4-8E4D-0D90EAC03367}" dt="2021-06-09T01:17:55.452" v="2134" actId="14100"/>
          <ac:cxnSpMkLst>
            <pc:docMk/>
            <pc:sldMk cId="913708211" sldId="267"/>
            <ac:cxnSpMk id="10" creationId="{35CF9597-7B06-44B7-8668-D2BDA9B363CF}"/>
          </ac:cxnSpMkLst>
        </pc:cxnChg>
        <pc:cxnChg chg="add del mod">
          <ac:chgData name="Blodgett, David L" userId="1fd621ce-75f0-44bd-83ec-0bf40b8efee5" providerId="ADAL" clId="{91A16BD4-8482-4ED4-8E4D-0D90EAC03367}" dt="2021-06-09T01:20:19.851" v="2194" actId="693"/>
          <ac:cxnSpMkLst>
            <pc:docMk/>
            <pc:sldMk cId="913708211" sldId="267"/>
            <ac:cxnSpMk id="13" creationId="{E3AAC6E4-2D4C-443E-97F2-D46DB4314AA2}"/>
          </ac:cxnSpMkLst>
        </pc:cxnChg>
        <pc:cxnChg chg="mod">
          <ac:chgData name="Blodgett, David L" userId="1fd621ce-75f0-44bd-83ec-0bf40b8efee5" providerId="ADAL" clId="{91A16BD4-8482-4ED4-8E4D-0D90EAC03367}" dt="2021-06-09T01:18:00.463" v="2135" actId="14100"/>
          <ac:cxnSpMkLst>
            <pc:docMk/>
            <pc:sldMk cId="913708211" sldId="267"/>
            <ac:cxnSpMk id="17" creationId="{8FA932A8-0E5C-436E-801D-0754C7263C28}"/>
          </ac:cxnSpMkLst>
        </pc:cxnChg>
      </pc:sldChg>
      <pc:sldChg chg="new del">
        <pc:chgData name="Blodgett, David L" userId="1fd621ce-75f0-44bd-83ec-0bf40b8efee5" providerId="ADAL" clId="{91A16BD4-8482-4ED4-8E4D-0D90EAC03367}" dt="2021-06-09T01:20:50.044" v="2197" actId="47"/>
        <pc:sldMkLst>
          <pc:docMk/>
          <pc:sldMk cId="773582672" sldId="268"/>
        </pc:sldMkLst>
      </pc:sldChg>
      <pc:sldChg chg="addSp delSp modSp new mod setBg setClrOvrMap">
        <pc:chgData name="Blodgett, David L" userId="1fd621ce-75f0-44bd-83ec-0bf40b8efee5" providerId="ADAL" clId="{91A16BD4-8482-4ED4-8E4D-0D90EAC03367}" dt="2021-06-09T01:27:12.819" v="2490"/>
        <pc:sldMkLst>
          <pc:docMk/>
          <pc:sldMk cId="3669597371" sldId="268"/>
        </pc:sldMkLst>
        <pc:spChg chg="mod">
          <ac:chgData name="Blodgett, David L" userId="1fd621ce-75f0-44bd-83ec-0bf40b8efee5" providerId="ADAL" clId="{91A16BD4-8482-4ED4-8E4D-0D90EAC03367}" dt="2021-06-09T01:27:12.819" v="2490"/>
          <ac:spMkLst>
            <pc:docMk/>
            <pc:sldMk cId="3669597371" sldId="268"/>
            <ac:spMk id="2" creationId="{FD023444-F792-4B16-B2FE-4D1BA4832D4B}"/>
          </ac:spMkLst>
        </pc:spChg>
        <pc:spChg chg="mod">
          <ac:chgData name="Blodgett, David L" userId="1fd621ce-75f0-44bd-83ec-0bf40b8efee5" providerId="ADAL" clId="{91A16BD4-8482-4ED4-8E4D-0D90EAC03367}" dt="2021-06-09T01:27:12.819" v="2490"/>
          <ac:spMkLst>
            <pc:docMk/>
            <pc:sldMk cId="3669597371" sldId="268"/>
            <ac:spMk id="3" creationId="{5CCB7FBE-D669-491C-A1B7-A63BB1E12E16}"/>
          </ac:spMkLst>
        </pc:spChg>
        <pc:spChg chg="add del">
          <ac:chgData name="Blodgett, David L" userId="1fd621ce-75f0-44bd-83ec-0bf40b8efee5" providerId="ADAL" clId="{91A16BD4-8482-4ED4-8E4D-0D90EAC03367}" dt="2021-06-09T01:23:42.718" v="2451" actId="26606"/>
          <ac:spMkLst>
            <pc:docMk/>
            <pc:sldMk cId="3669597371" sldId="268"/>
            <ac:spMk id="11" creationId="{F605C4CC-A25C-416F-8333-7CB7DC97D870}"/>
          </ac:spMkLst>
        </pc:spChg>
        <pc:spChg chg="add del">
          <ac:chgData name="Blodgett, David L" userId="1fd621ce-75f0-44bd-83ec-0bf40b8efee5" providerId="ADAL" clId="{91A16BD4-8482-4ED4-8E4D-0D90EAC03367}" dt="2021-06-09T01:23:42.718" v="2451" actId="26606"/>
          <ac:spMkLst>
            <pc:docMk/>
            <pc:sldMk cId="3669597371" sldId="268"/>
            <ac:spMk id="12" creationId="{8F23F8A3-8FD7-4779-8323-FDC26BE99889}"/>
          </ac:spMkLst>
        </pc:spChg>
        <pc:spChg chg="add del">
          <ac:chgData name="Blodgett, David L" userId="1fd621ce-75f0-44bd-83ec-0bf40b8efee5" providerId="ADAL" clId="{91A16BD4-8482-4ED4-8E4D-0D90EAC03367}" dt="2021-06-09T01:23:45.286" v="2453" actId="26606"/>
          <ac:spMkLst>
            <pc:docMk/>
            <pc:sldMk cId="3669597371" sldId="268"/>
            <ac:spMk id="14" creationId="{3CD9DF72-87A3-404E-A828-84CBF11A8303}"/>
          </ac:spMkLst>
        </pc:spChg>
        <pc:spChg chg="add del">
          <ac:chgData name="Blodgett, David L" userId="1fd621ce-75f0-44bd-83ec-0bf40b8efee5" providerId="ADAL" clId="{91A16BD4-8482-4ED4-8E4D-0D90EAC03367}" dt="2021-06-09T01:23:49.017" v="2455" actId="26606"/>
          <ac:spMkLst>
            <pc:docMk/>
            <pc:sldMk cId="3669597371" sldId="268"/>
            <ac:spMk id="17" creationId="{F13C74B1-5B17-4795-BED0-7140497B445A}"/>
          </ac:spMkLst>
        </pc:spChg>
        <pc:spChg chg="add del">
          <ac:chgData name="Blodgett, David L" userId="1fd621ce-75f0-44bd-83ec-0bf40b8efee5" providerId="ADAL" clId="{91A16BD4-8482-4ED4-8E4D-0D90EAC03367}" dt="2021-06-09T01:23:49.017" v="2455" actId="26606"/>
          <ac:spMkLst>
            <pc:docMk/>
            <pc:sldMk cId="3669597371" sldId="268"/>
            <ac:spMk id="18" creationId="{D4974D33-8DC5-464E-8C6D-BE58F0669C17}"/>
          </ac:spMkLst>
        </pc:spChg>
        <pc:spChg chg="add del">
          <ac:chgData name="Blodgett, David L" userId="1fd621ce-75f0-44bd-83ec-0bf40b8efee5" providerId="ADAL" clId="{91A16BD4-8482-4ED4-8E4D-0D90EAC03367}" dt="2021-06-09T01:24:19.351" v="2459" actId="26606"/>
          <ac:spMkLst>
            <pc:docMk/>
            <pc:sldMk cId="3669597371" sldId="268"/>
            <ac:spMk id="20" creationId="{8F23F8A3-8FD7-4779-8323-FDC26BE99889}"/>
          </ac:spMkLst>
        </pc:spChg>
        <pc:spChg chg="add del">
          <ac:chgData name="Blodgett, David L" userId="1fd621ce-75f0-44bd-83ec-0bf40b8efee5" providerId="ADAL" clId="{91A16BD4-8482-4ED4-8E4D-0D90EAC03367}" dt="2021-06-09T01:24:19.351" v="2459" actId="26606"/>
          <ac:spMkLst>
            <pc:docMk/>
            <pc:sldMk cId="3669597371" sldId="268"/>
            <ac:spMk id="21" creationId="{F605C4CC-A25C-416F-8333-7CB7DC97D870}"/>
          </ac:spMkLst>
        </pc:spChg>
        <pc:picChg chg="add del mod ord">
          <ac:chgData name="Blodgett, David L" userId="1fd621ce-75f0-44bd-83ec-0bf40b8efee5" providerId="ADAL" clId="{91A16BD4-8482-4ED4-8E4D-0D90EAC03367}" dt="2021-06-09T01:24:20.484" v="2461"/>
          <ac:picMkLst>
            <pc:docMk/>
            <pc:sldMk cId="3669597371" sldId="268"/>
            <ac:picMk id="4" creationId="{5798FB5E-F6AC-4617-B06A-E8A2AF5B8973}"/>
          </ac:picMkLst>
        </pc:picChg>
        <pc:picChg chg="add del">
          <ac:chgData name="Blodgett, David L" userId="1fd621ce-75f0-44bd-83ec-0bf40b8efee5" providerId="ADAL" clId="{91A16BD4-8482-4ED4-8E4D-0D90EAC03367}" dt="2021-06-09T01:23:29.769" v="2449" actId="26606"/>
          <ac:picMkLst>
            <pc:docMk/>
            <pc:sldMk cId="3669597371" sldId="268"/>
            <ac:picMk id="9" creationId="{54DDEBDD-D8BD-41A6-8A0D-B00E3768B0F9}"/>
          </ac:picMkLst>
        </pc:picChg>
        <pc:cxnChg chg="add del">
          <ac:chgData name="Blodgett, David L" userId="1fd621ce-75f0-44bd-83ec-0bf40b8efee5" providerId="ADAL" clId="{91A16BD4-8482-4ED4-8E4D-0D90EAC03367}" dt="2021-06-09T01:23:45.286" v="2453" actId="26606"/>
          <ac:cxnSpMkLst>
            <pc:docMk/>
            <pc:sldMk cId="3669597371" sldId="268"/>
            <ac:cxnSpMk id="15" creationId="{20E3A342-4D61-4E3F-AF90-1AB42AEB96CC}"/>
          </ac:cxnSpMkLst>
        </pc:cxnChg>
      </pc:sldChg>
      <pc:sldChg chg="modSp new mod">
        <pc:chgData name="Blodgett, David L" userId="1fd621ce-75f0-44bd-83ec-0bf40b8efee5" providerId="ADAL" clId="{91A16BD4-8482-4ED4-8E4D-0D90EAC03367}" dt="2021-06-10T15:52:54.254" v="4171" actId="20577"/>
        <pc:sldMkLst>
          <pc:docMk/>
          <pc:sldMk cId="1319748091" sldId="269"/>
        </pc:sldMkLst>
        <pc:spChg chg="mod">
          <ac:chgData name="Blodgett, David L" userId="1fd621ce-75f0-44bd-83ec-0bf40b8efee5" providerId="ADAL" clId="{91A16BD4-8482-4ED4-8E4D-0D90EAC03367}" dt="2021-06-09T20:46:16.057" v="2958" actId="1076"/>
          <ac:spMkLst>
            <pc:docMk/>
            <pc:sldMk cId="1319748091" sldId="269"/>
            <ac:spMk id="2" creationId="{F468DF33-A1DB-42A5-8B8D-95DC6EF28C3E}"/>
          </ac:spMkLst>
        </pc:spChg>
        <pc:spChg chg="mod">
          <ac:chgData name="Blodgett, David L" userId="1fd621ce-75f0-44bd-83ec-0bf40b8efee5" providerId="ADAL" clId="{91A16BD4-8482-4ED4-8E4D-0D90EAC03367}" dt="2021-06-10T15:52:54.254" v="4171" actId="20577"/>
          <ac:spMkLst>
            <pc:docMk/>
            <pc:sldMk cId="1319748091" sldId="269"/>
            <ac:spMk id="3" creationId="{BEB35363-A012-447A-859E-54F0433125BF}"/>
          </ac:spMkLst>
        </pc:spChg>
      </pc:sldChg>
      <pc:sldChg chg="modSp new mod">
        <pc:chgData name="Blodgett, David L" userId="1fd621ce-75f0-44bd-83ec-0bf40b8efee5" providerId="ADAL" clId="{91A16BD4-8482-4ED4-8E4D-0D90EAC03367}" dt="2021-06-09T21:33:32.409" v="3682" actId="1076"/>
        <pc:sldMkLst>
          <pc:docMk/>
          <pc:sldMk cId="1356893120" sldId="270"/>
        </pc:sldMkLst>
        <pc:spChg chg="mod">
          <ac:chgData name="Blodgett, David L" userId="1fd621ce-75f0-44bd-83ec-0bf40b8efee5" providerId="ADAL" clId="{91A16BD4-8482-4ED4-8E4D-0D90EAC03367}" dt="2021-06-09T21:33:32.409" v="3682" actId="1076"/>
          <ac:spMkLst>
            <pc:docMk/>
            <pc:sldMk cId="1356893120" sldId="270"/>
            <ac:spMk id="2" creationId="{7D72C12D-EF1A-4EA3-AE90-88828F01B11C}"/>
          </ac:spMkLst>
        </pc:spChg>
        <pc:spChg chg="mod">
          <ac:chgData name="Blodgett, David L" userId="1fd621ce-75f0-44bd-83ec-0bf40b8efee5" providerId="ADAL" clId="{91A16BD4-8482-4ED4-8E4D-0D90EAC03367}" dt="2021-06-09T21:33:23.969" v="3681" actId="20577"/>
          <ac:spMkLst>
            <pc:docMk/>
            <pc:sldMk cId="1356893120" sldId="270"/>
            <ac:spMk id="3" creationId="{C3FB5257-0581-4211-88DD-A69DD4B8E959}"/>
          </ac:spMkLst>
        </pc:spChg>
      </pc:sldChg>
      <pc:sldChg chg="addSp delSp modSp new mod">
        <pc:chgData name="Blodgett, David L" userId="1fd621ce-75f0-44bd-83ec-0bf40b8efee5" providerId="ADAL" clId="{91A16BD4-8482-4ED4-8E4D-0D90EAC03367}" dt="2021-06-10T15:53:27.286" v="4173" actId="27636"/>
        <pc:sldMkLst>
          <pc:docMk/>
          <pc:sldMk cId="3353967966" sldId="271"/>
        </pc:sldMkLst>
        <pc:spChg chg="mod">
          <ac:chgData name="Blodgett, David L" userId="1fd621ce-75f0-44bd-83ec-0bf40b8efee5" providerId="ADAL" clId="{91A16BD4-8482-4ED4-8E4D-0D90EAC03367}" dt="2021-06-09T21:34:00.983" v="3695" actId="20577"/>
          <ac:spMkLst>
            <pc:docMk/>
            <pc:sldMk cId="3353967966" sldId="271"/>
            <ac:spMk id="2" creationId="{310FCE53-34FB-4D57-A376-081A1357BCB3}"/>
          </ac:spMkLst>
        </pc:spChg>
        <pc:spChg chg="mod">
          <ac:chgData name="Blodgett, David L" userId="1fd621ce-75f0-44bd-83ec-0bf40b8efee5" providerId="ADAL" clId="{91A16BD4-8482-4ED4-8E4D-0D90EAC03367}" dt="2021-06-10T15:53:27.286" v="4173" actId="27636"/>
          <ac:spMkLst>
            <pc:docMk/>
            <pc:sldMk cId="3353967966" sldId="271"/>
            <ac:spMk id="3" creationId="{1410CA7C-1E89-4DF4-8A19-C2FD06A2C686}"/>
          </ac:spMkLst>
        </pc:spChg>
        <pc:spChg chg="add del">
          <ac:chgData name="Blodgett, David L" userId="1fd621ce-75f0-44bd-83ec-0bf40b8efee5" providerId="ADAL" clId="{91A16BD4-8482-4ED4-8E4D-0D90EAC03367}" dt="2021-06-10T00:36:51.796" v="3875"/>
          <ac:spMkLst>
            <pc:docMk/>
            <pc:sldMk cId="3353967966" sldId="271"/>
            <ac:spMk id="4" creationId="{B8D6E659-86D0-4200-A64E-8F6435FDE54F}"/>
          </ac:spMkLst>
        </pc:spChg>
        <pc:spChg chg="add del mod">
          <ac:chgData name="Blodgett, David L" userId="1fd621ce-75f0-44bd-83ec-0bf40b8efee5" providerId="ADAL" clId="{91A16BD4-8482-4ED4-8E4D-0D90EAC03367}" dt="2021-06-10T00:36:51.510" v="3874"/>
          <ac:spMkLst>
            <pc:docMk/>
            <pc:sldMk cId="3353967966" sldId="271"/>
            <ac:spMk id="5" creationId="{7F9D5DA2-E966-45C5-9882-C0612730BFD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3427-294E-4FA0-8C16-A090F5EF51E7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EEF15-CA70-46A2-A7FA-6BF53150E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79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8EEF15-CA70-46A2-A7FA-6BF53150E5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76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8EEF15-CA70-46A2-A7FA-6BF53150E5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18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8EEF15-CA70-46A2-A7FA-6BF53150E5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57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8EEF15-CA70-46A2-A7FA-6BF53150E5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59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2979-A752-409A-AF7E-E7E1F4BF4B6A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8F60-7526-4848-9B36-7A358BBD6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8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2979-A752-409A-AF7E-E7E1F4BF4B6A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8F60-7526-4848-9B36-7A358BBD6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3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2979-A752-409A-AF7E-E7E1F4BF4B6A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8F60-7526-4848-9B36-7A358BBD6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3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2979-A752-409A-AF7E-E7E1F4BF4B6A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8F60-7526-4848-9B36-7A358BBD6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99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2979-A752-409A-AF7E-E7E1F4BF4B6A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8F60-7526-4848-9B36-7A358BBD6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9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2979-A752-409A-AF7E-E7E1F4BF4B6A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8F60-7526-4848-9B36-7A358BBD6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89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2979-A752-409A-AF7E-E7E1F4BF4B6A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8F60-7526-4848-9B36-7A358BBD6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36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2979-A752-409A-AF7E-E7E1F4BF4B6A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8F60-7526-4848-9B36-7A358BBD6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78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2979-A752-409A-AF7E-E7E1F4BF4B6A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8F60-7526-4848-9B36-7A358BBD6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28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2979-A752-409A-AF7E-E7E1F4BF4B6A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FE78F60-7526-4848-9B36-7A358BBD6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2979-A752-409A-AF7E-E7E1F4BF4B6A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78F60-7526-4848-9B36-7A358BBD6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92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B652979-A752-409A-AF7E-E7E1F4BF4B6A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BFE78F60-7526-4848-9B36-7A358BBD6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04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nbviewer.jupyter.org/github/rmcd-mscb/onhm2thredds/blob/main/notebook/getnhm_segment_NLDI-Copy1.ipynb" TargetMode="External"/><Relationship Id="rId2" Type="http://schemas.openxmlformats.org/officeDocument/2006/relationships/hyperlink" Target="https://nbviewer.jupyter.org/github/ACWI-SSWD/nldi_xstool_thresholds_test/blob/main/notebooks/Threshold_XSTool_Demo.ipynb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CWI-SSWD/nldi-crawler" TargetMode="External"/><Relationship Id="rId2" Type="http://schemas.openxmlformats.org/officeDocument/2006/relationships/hyperlink" Target="https://geoconnex.u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aterdata.usgs.gov/blog/nldi-intro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aterdata.usgs.gov/blog/nldi_update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terqualitydata.us/" TargetMode="External"/><Relationship Id="rId2" Type="http://schemas.openxmlformats.org/officeDocument/2006/relationships/hyperlink" Target="https://waterdata.usgs.gov/monitoring-location/0542550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9070364C-740F-4A4B-AA8B-7FD7069B7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559F2D-DE1F-4F0E-86B2-269327E0E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533" y="427038"/>
            <a:ext cx="10782300" cy="3352800"/>
          </a:xfrm>
        </p:spPr>
        <p:txBody>
          <a:bodyPr>
            <a:normAutofit/>
          </a:bodyPr>
          <a:lstStyle/>
          <a:p>
            <a:r>
              <a:rPr lang="en-US" b="1"/>
              <a:t>USGS Hydro Network Linked Data Index Tools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9A63D5-64EF-402A-B9BC-C5B247BD2B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/>
          <a:p>
            <a:r>
              <a:rPr lang="en-US" sz="2200"/>
              <a:t>A growing system of tools and web services in support of integration of hydroscience information.</a:t>
            </a:r>
          </a:p>
          <a:p>
            <a:endParaRPr lang="en-US" sz="2200"/>
          </a:p>
          <a:p>
            <a:r>
              <a:rPr lang="en-US" sz="2200"/>
              <a:t>David Blodgett, Anders Hopkins, Taher Chegini, Rich McDonald</a:t>
            </a:r>
          </a:p>
        </p:txBody>
      </p:sp>
    </p:spTree>
    <p:extLst>
      <p:ext uri="{BB962C8B-B14F-4D97-AF65-F5344CB8AC3E}">
        <p14:creationId xmlns:p14="http://schemas.microsoft.com/office/powerpoint/2010/main" val="1305741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07851-3ACF-430D-806E-8A0AB1792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Demo: </a:t>
            </a:r>
            <a:r>
              <a:rPr lang="en-US" dirty="0" err="1"/>
              <a:t>Streamstats</a:t>
            </a:r>
            <a:r>
              <a:rPr lang="en-US" dirty="0"/>
              <a:t> catchment splitting and time of travel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D990F-CC82-4B83-9DEB-1EC849825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664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93B13-632C-410D-AC96-FD11C3173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cross sections and model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BB460-159D-45F6-A76F-251664DEE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https://nbviewer.jupyter.org/github/ACWI-SSWD/nldi_xstool_thresholds_test/blob/main/notebooks/Threshold_XSTool_Demo.ipynb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https://nbviewer.jupyter.org/github/rmcd-mscb/onhm2thredds/blob/main/notebook/getnhm_segment_NLDI-Copy1.ipynb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342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BA9ED-C71D-4827-8AED-79F7CC1C5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Python </a:t>
            </a:r>
            <a:r>
              <a:rPr lang="en-US" dirty="0" err="1"/>
              <a:t>HyRiver</a:t>
            </a:r>
            <a:r>
              <a:rPr lang="en-US" dirty="0"/>
              <a:t>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E2C97-E05D-4CC0-A050-8F7C3463F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89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E5C-2C20-4FF4-B027-F9E4A02F1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R </a:t>
            </a:r>
            <a:r>
              <a:rPr lang="en-US" dirty="0" err="1"/>
              <a:t>nhdplusTools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A0FE2-A791-4D93-9F97-25F0A0E1E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12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7321E-F99B-4EF4-ADE8-B6376895E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 geoconnex.us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68EBB-03BB-4897-A7D0-8A8F62887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960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BBC315-96CF-42CA-8A8C-9A3C9FCFE7A0}"/>
              </a:ext>
            </a:extLst>
          </p:cNvPr>
          <p:cNvSpPr/>
          <p:nvPr/>
        </p:nvSpPr>
        <p:spPr>
          <a:xfrm>
            <a:off x="1485899" y="3856898"/>
            <a:ext cx="3916549" cy="208289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Environmental and Monitoring Features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792A5-DA79-4EB8-85A9-F563AB3C559D}"/>
              </a:ext>
            </a:extLst>
          </p:cNvPr>
          <p:cNvSpPr/>
          <p:nvPr/>
        </p:nvSpPr>
        <p:spPr>
          <a:xfrm>
            <a:off x="1485899" y="773430"/>
            <a:ext cx="3916549" cy="208289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geoconnex.us redirect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4B869A-BE1E-4645-AE7E-EB3C83E1F024}"/>
              </a:ext>
            </a:extLst>
          </p:cNvPr>
          <p:cNvSpPr/>
          <p:nvPr/>
        </p:nvSpPr>
        <p:spPr>
          <a:xfrm>
            <a:off x="6583832" y="773429"/>
            <a:ext cx="3916528" cy="208288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Network Linked Data Index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04789C-F6E4-4402-BF85-863C0612FD73}"/>
              </a:ext>
            </a:extLst>
          </p:cNvPr>
          <p:cNvSpPr/>
          <p:nvPr/>
        </p:nvSpPr>
        <p:spPr>
          <a:xfrm>
            <a:off x="6583811" y="3856898"/>
            <a:ext cx="3916549" cy="208289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Timeseries and Other Data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6A6EB0E-A834-4BC3-B340-B9A49072B9AD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 flipV="1">
            <a:off x="5402448" y="1814870"/>
            <a:ext cx="1181384" cy="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CF9597-7B06-44B7-8668-D2BDA9B363CF}"/>
              </a:ext>
            </a:extLst>
          </p:cNvPr>
          <p:cNvCxnSpPr>
            <a:cxnSpLocks/>
            <a:stCxn id="5" idx="2"/>
            <a:endCxn id="4" idx="0"/>
          </p:cNvCxnSpPr>
          <p:nvPr/>
        </p:nvCxnSpPr>
        <p:spPr>
          <a:xfrm>
            <a:off x="3444174" y="2856322"/>
            <a:ext cx="0" cy="100057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3AAC6E4-2D4C-443E-97F2-D46DB4314AA2}"/>
              </a:ext>
            </a:extLst>
          </p:cNvPr>
          <p:cNvCxnSpPr>
            <a:cxnSpLocks/>
          </p:cNvCxnSpPr>
          <p:nvPr/>
        </p:nvCxnSpPr>
        <p:spPr>
          <a:xfrm flipV="1">
            <a:off x="5402427" y="2856310"/>
            <a:ext cx="1181384" cy="104143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FA932A8-0E5C-436E-801D-0754C7263C28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>
            <a:off x="5402448" y="4898344"/>
            <a:ext cx="1181363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278D73E-E7BE-44FB-9F30-C89F3FAB3594}"/>
              </a:ext>
            </a:extLst>
          </p:cNvPr>
          <p:cNvSpPr txBox="1"/>
          <p:nvPr/>
        </p:nvSpPr>
        <p:spPr>
          <a:xfrm>
            <a:off x="1485900" y="25146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Persistence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B1144C-BDF7-4635-8EA9-C303DFE8550A}"/>
              </a:ext>
            </a:extLst>
          </p:cNvPr>
          <p:cNvSpPr txBox="1"/>
          <p:nvPr/>
        </p:nvSpPr>
        <p:spPr>
          <a:xfrm>
            <a:off x="7985760" y="211187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Discovery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617333-3641-43E5-8E2D-8224415D0201}"/>
              </a:ext>
            </a:extLst>
          </p:cNvPr>
          <p:cNvSpPr txBox="1"/>
          <p:nvPr/>
        </p:nvSpPr>
        <p:spPr>
          <a:xfrm>
            <a:off x="7985760" y="5855701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Access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3B2BCF-727C-4420-AEF2-F097DB6F4D80}"/>
              </a:ext>
            </a:extLst>
          </p:cNvPr>
          <p:cNvSpPr txBox="1"/>
          <p:nvPr/>
        </p:nvSpPr>
        <p:spPr>
          <a:xfrm>
            <a:off x="1485900" y="5855702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Integration</a:t>
            </a:r>
          </a:p>
        </p:txBody>
      </p:sp>
    </p:spTree>
    <p:extLst>
      <p:ext uri="{BB962C8B-B14F-4D97-AF65-F5344CB8AC3E}">
        <p14:creationId xmlns:p14="http://schemas.microsoft.com/office/powerpoint/2010/main" val="913708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23444-F792-4B16-B2FE-4D1BA4832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Contribute?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B7FBE-D669-491C-A1B7-A63BB1E12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https://geoconnex.us</a:t>
            </a:r>
            <a:endParaRPr lang="en-US"/>
          </a:p>
          <a:p>
            <a:r>
              <a:rPr lang="en-US">
                <a:hlinkClick r:id="rId3"/>
              </a:rPr>
              <a:t>https://github.com/ACWI-SSWD/nldi-crawler</a:t>
            </a:r>
            <a:endParaRPr lang="en-US"/>
          </a:p>
          <a:p>
            <a:endParaRPr lang="en-US"/>
          </a:p>
          <a:p>
            <a:r>
              <a:rPr lang="en-US"/>
              <a:t>Documentation and pull requests through the links above.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59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F2D2D-A1F5-4E16-94D9-BA977C87E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41B9D-AF8B-4A78-8441-62FD18A74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Intro and overview lecture format (Dave – 10 minutes)</a:t>
            </a:r>
          </a:p>
          <a:p>
            <a:r>
              <a:rPr lang="en-US" dirty="0"/>
              <a:t>NLDI NWIS &amp; WQP integration demo (Dave – 5 minutes)</a:t>
            </a:r>
          </a:p>
          <a:p>
            <a:r>
              <a:rPr lang="en-US" dirty="0" err="1"/>
              <a:t>StreamStats</a:t>
            </a:r>
            <a:r>
              <a:rPr lang="en-US" dirty="0"/>
              <a:t> use of NLDI context and catchment splitting demo  (Anders – 5 minutes)</a:t>
            </a:r>
          </a:p>
          <a:p>
            <a:r>
              <a:rPr lang="en-US" dirty="0" err="1"/>
              <a:t>StreamStats</a:t>
            </a:r>
            <a:r>
              <a:rPr lang="en-US" dirty="0"/>
              <a:t> down-slope trace and time of travel demo (Anders – 5 minutes)</a:t>
            </a:r>
          </a:p>
          <a:p>
            <a:r>
              <a:rPr lang="en-US" dirty="0"/>
              <a:t>Cross-section and model data discovery and retrieval (Dave for Rich – 5 minutes)</a:t>
            </a:r>
          </a:p>
          <a:p>
            <a:r>
              <a:rPr lang="en-US" dirty="0" err="1"/>
              <a:t>HyRiver</a:t>
            </a:r>
            <a:r>
              <a:rPr lang="en-US" dirty="0"/>
              <a:t> overview lecture format (Taher – 5 minutes)</a:t>
            </a:r>
          </a:p>
          <a:p>
            <a:r>
              <a:rPr lang="en-US" dirty="0" err="1"/>
              <a:t>HyRiver</a:t>
            </a:r>
            <a:r>
              <a:rPr lang="en-US" dirty="0"/>
              <a:t> use of the NLDI demo (Taher – 5 minutes)</a:t>
            </a:r>
          </a:p>
          <a:p>
            <a:r>
              <a:rPr lang="en-US" dirty="0" err="1"/>
              <a:t>nhdplusTools</a:t>
            </a:r>
            <a:r>
              <a:rPr lang="en-US" dirty="0"/>
              <a:t> and </a:t>
            </a:r>
            <a:r>
              <a:rPr lang="en-US" dirty="0" err="1"/>
              <a:t>dataRetrieval</a:t>
            </a:r>
            <a:r>
              <a:rPr lang="en-US" dirty="0"/>
              <a:t> use of NLDI demo (Dave – 5 minutes)</a:t>
            </a:r>
          </a:p>
          <a:p>
            <a:r>
              <a:rPr lang="en-US" dirty="0"/>
              <a:t>geoconnex.us and adding data sources to the NLDI (Dave – 5 minutes)</a:t>
            </a:r>
          </a:p>
          <a:p>
            <a:r>
              <a:rPr lang="en-US" dirty="0"/>
              <a:t>Questions (10 minutes)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346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E2412-10BD-4179-87C3-DD6C99B36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 </a:t>
            </a:r>
            <a:r>
              <a:rPr lang="en-US" dirty="0" err="1"/>
              <a:t>Aways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0861C-F2A0-4BF0-A046-79362D32D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Components: NLDI API, NLDI Geoprocessing, geoconnex.us, clients.</a:t>
            </a:r>
          </a:p>
          <a:p>
            <a:endParaRPr lang="en-US" dirty="0"/>
          </a:p>
          <a:p>
            <a:r>
              <a:rPr lang="en-US" dirty="0"/>
              <a:t>Systems are designed around consistent data models.</a:t>
            </a:r>
          </a:p>
          <a:p>
            <a:endParaRPr lang="en-US" dirty="0"/>
          </a:p>
          <a:p>
            <a:r>
              <a:rPr lang="en-US" dirty="0"/>
              <a:t>Shared and persistent identifiers for real-world features.</a:t>
            </a:r>
          </a:p>
          <a:p>
            <a:endParaRPr lang="en-US" dirty="0"/>
          </a:p>
          <a:p>
            <a:r>
              <a:rPr lang="en-US" dirty="0"/>
              <a:t>A wide range of technologies are being applied with the same logic.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17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8DF33-A1DB-42A5-8B8D-95DC6EF28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606" y="0"/>
            <a:ext cx="10772775" cy="1658198"/>
          </a:xfrm>
        </p:spPr>
        <p:txBody>
          <a:bodyPr/>
          <a:lstStyle/>
          <a:p>
            <a:r>
              <a:rPr lang="en-US" dirty="0"/>
              <a:t>Why the NLDI?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35363-A012-447A-859E-54F043312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474352"/>
            <a:ext cx="10753725" cy="420058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Data of interest are diverse and discovery requires special knowledge.</a:t>
            </a:r>
          </a:p>
          <a:p>
            <a:endParaRPr lang="en-US" dirty="0"/>
          </a:p>
          <a:p>
            <a:r>
              <a:rPr lang="en-US" dirty="0"/>
              <a:t>Many sources of (predominantly observational) data are hydrologically meaningful.</a:t>
            </a:r>
          </a:p>
          <a:p>
            <a:endParaRPr lang="en-US" dirty="0"/>
          </a:p>
          <a:p>
            <a:r>
              <a:rPr lang="en-US" dirty="0"/>
              <a:t>Data are from multiple providers and are not static – additions and removals.</a:t>
            </a:r>
          </a:p>
          <a:p>
            <a:endParaRPr lang="en-US" dirty="0"/>
          </a:p>
          <a:p>
            <a:r>
              <a:rPr lang="en-US" dirty="0"/>
              <a:t>Hydrographic network data are large, complex, and require special tools.</a:t>
            </a:r>
          </a:p>
          <a:p>
            <a:endParaRPr lang="en-US" dirty="0"/>
          </a:p>
          <a:p>
            <a:r>
              <a:rPr lang="en-US" dirty="0">
                <a:solidFill>
                  <a:schemeClr val="tx2"/>
                </a:solidFill>
              </a:rPr>
              <a:t>The NLDI solves these problems with an automatically updated central index and set of APIs to provide convenient access to indexed data and underlying hydrography.</a:t>
            </a:r>
          </a:p>
        </p:txBody>
      </p:sp>
    </p:spTree>
    <p:extLst>
      <p:ext uri="{BB962C8B-B14F-4D97-AF65-F5344CB8AC3E}">
        <p14:creationId xmlns:p14="http://schemas.microsoft.com/office/powerpoint/2010/main" val="1319748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E1FEF-7D5A-4B24-9EF0-08FC5A05F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889" y="365125"/>
            <a:ext cx="10848622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Hydro Network Linked Data Index?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2ED03-0CD7-417B-8F52-6A2BD0EC4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search engine for data associated with a hydrologic network.</a:t>
            </a:r>
          </a:p>
          <a:p>
            <a:pPr lvl="1"/>
            <a:r>
              <a:rPr lang="en-US" dirty="0"/>
              <a:t>It can index new data and provides search services.</a:t>
            </a:r>
          </a:p>
          <a:p>
            <a:pPr lvl="1"/>
            <a:endParaRPr lang="en-US" dirty="0"/>
          </a:p>
          <a:p>
            <a:r>
              <a:rPr lang="en-US" dirty="0"/>
              <a:t>A set of services capable of returning custom hydrologic features.</a:t>
            </a:r>
          </a:p>
          <a:p>
            <a:pPr lvl="1"/>
            <a:r>
              <a:rPr lang="en-US" dirty="0"/>
              <a:t>Network navigation, basin boundaries, downslope trace paths, cross sections.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err="1"/>
              <a:t>ie</a:t>
            </a:r>
            <a:r>
              <a:rPr lang="en-US" dirty="0"/>
              <a:t>. A convenience API over a set of networked hydrologic features and related data.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05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3B70DAA-1C26-4D44-ACDF-FC3B6E45B6DB}"/>
              </a:ext>
            </a:extLst>
          </p:cNvPr>
          <p:cNvCxnSpPr>
            <a:cxnSpLocks/>
            <a:stCxn id="8" idx="2"/>
            <a:endCxn id="5" idx="0"/>
          </p:cNvCxnSpPr>
          <p:nvPr/>
        </p:nvCxnSpPr>
        <p:spPr>
          <a:xfrm>
            <a:off x="3261796" y="3633155"/>
            <a:ext cx="1422535" cy="14530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DEE4B0D-759E-4184-B635-BC9FCCD3DDCE}"/>
              </a:ext>
            </a:extLst>
          </p:cNvPr>
          <p:cNvCxnSpPr>
            <a:cxnSpLocks/>
            <a:stCxn id="5" idx="0"/>
            <a:endCxn id="9" idx="2"/>
          </p:cNvCxnSpPr>
          <p:nvPr/>
        </p:nvCxnSpPr>
        <p:spPr>
          <a:xfrm flipV="1">
            <a:off x="4684331" y="3633155"/>
            <a:ext cx="1397272" cy="14530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id="{A66BE2D7-0A21-4F5A-B80D-24C1A227A68F}"/>
              </a:ext>
            </a:extLst>
          </p:cNvPr>
          <p:cNvSpPr/>
          <p:nvPr/>
        </p:nvSpPr>
        <p:spPr>
          <a:xfrm>
            <a:off x="3734887" y="4642906"/>
            <a:ext cx="1898888" cy="1330036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NHDPlus Features &amp; Indexed Data</a:t>
            </a:r>
          </a:p>
        </p:txBody>
      </p:sp>
      <p:sp>
        <p:nvSpPr>
          <p:cNvPr id="6" name="Flowchart: Magnetic Disk 5">
            <a:extLst>
              <a:ext uri="{FF2B5EF4-FFF2-40B4-BE49-F238E27FC236}">
                <a16:creationId xmlns:a16="http://schemas.microsoft.com/office/drawing/2014/main" id="{9624CC0A-5899-4C10-B575-F6B6E24D609A}"/>
              </a:ext>
            </a:extLst>
          </p:cNvPr>
          <p:cNvSpPr/>
          <p:nvPr/>
        </p:nvSpPr>
        <p:spPr>
          <a:xfrm>
            <a:off x="7956857" y="4601339"/>
            <a:ext cx="1898888" cy="1330036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Elevation Data</a:t>
            </a: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C501F5AB-441D-45F4-B76E-5382D247864E}"/>
              </a:ext>
            </a:extLst>
          </p:cNvPr>
          <p:cNvSpPr/>
          <p:nvPr/>
        </p:nvSpPr>
        <p:spPr>
          <a:xfrm>
            <a:off x="2312352" y="2787213"/>
            <a:ext cx="1898888" cy="845942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“Crawlers”</a:t>
            </a: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342F89D1-9504-4017-94FB-DC1E308FEAE3}"/>
              </a:ext>
            </a:extLst>
          </p:cNvPr>
          <p:cNvSpPr/>
          <p:nvPr/>
        </p:nvSpPr>
        <p:spPr>
          <a:xfrm>
            <a:off x="5132159" y="2787213"/>
            <a:ext cx="1898888" cy="845942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NLDI API</a:t>
            </a:r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E8887144-40EC-4334-9E5D-91DE22B98FC5}"/>
              </a:ext>
            </a:extLst>
          </p:cNvPr>
          <p:cNvSpPr/>
          <p:nvPr/>
        </p:nvSpPr>
        <p:spPr>
          <a:xfrm>
            <a:off x="7951967" y="2787213"/>
            <a:ext cx="1898888" cy="845942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Geoprocessing API</a:t>
            </a:r>
          </a:p>
        </p:txBody>
      </p:sp>
      <p:sp>
        <p:nvSpPr>
          <p:cNvPr id="12" name="Cloud 11">
            <a:extLst>
              <a:ext uri="{FF2B5EF4-FFF2-40B4-BE49-F238E27FC236}">
                <a16:creationId xmlns:a16="http://schemas.microsoft.com/office/drawing/2014/main" id="{F160BB3B-DCAA-462D-9BEE-D96484DB36A5}"/>
              </a:ext>
            </a:extLst>
          </p:cNvPr>
          <p:cNvSpPr/>
          <p:nvPr/>
        </p:nvSpPr>
        <p:spPr>
          <a:xfrm>
            <a:off x="1985461" y="299126"/>
            <a:ext cx="2548422" cy="1846682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Data Sources</a:t>
            </a: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86A8FA34-B6FE-4771-8C52-4311E7926888}"/>
              </a:ext>
            </a:extLst>
          </p:cNvPr>
          <p:cNvSpPr/>
          <p:nvPr/>
        </p:nvSpPr>
        <p:spPr>
          <a:xfrm>
            <a:off x="6683869" y="682140"/>
            <a:ext cx="1603867" cy="1080654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Client Software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57D05EE-4EE3-48A1-A3F1-07CC4659E7EE}"/>
              </a:ext>
            </a:extLst>
          </p:cNvPr>
          <p:cNvCxnSpPr>
            <a:cxnSpLocks/>
            <a:stCxn id="6" idx="1"/>
            <a:endCxn id="10" idx="2"/>
          </p:cNvCxnSpPr>
          <p:nvPr/>
        </p:nvCxnSpPr>
        <p:spPr>
          <a:xfrm flipH="1" flipV="1">
            <a:off x="8901411" y="3633155"/>
            <a:ext cx="4890" cy="9681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8A5CD99-2961-4FEC-8A95-9D8F55920F69}"/>
              </a:ext>
            </a:extLst>
          </p:cNvPr>
          <p:cNvCxnSpPr>
            <a:cxnSpLocks/>
            <a:stCxn id="10" idx="1"/>
            <a:endCxn id="9" idx="3"/>
          </p:cNvCxnSpPr>
          <p:nvPr/>
        </p:nvCxnSpPr>
        <p:spPr>
          <a:xfrm flipH="1">
            <a:off x="7031047" y="3210184"/>
            <a:ext cx="9209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91102C1-A311-4363-B999-1015FD07D99B}"/>
              </a:ext>
            </a:extLst>
          </p:cNvPr>
          <p:cNvCxnSpPr>
            <a:cxnSpLocks/>
            <a:stCxn id="10" idx="0"/>
            <a:endCxn id="13" idx="2"/>
          </p:cNvCxnSpPr>
          <p:nvPr/>
        </p:nvCxnSpPr>
        <p:spPr>
          <a:xfrm flipH="1" flipV="1">
            <a:off x="7485803" y="1762794"/>
            <a:ext cx="1415608" cy="10244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A23872E-6C92-4B9E-B147-C83F9F9D4E33}"/>
              </a:ext>
            </a:extLst>
          </p:cNvPr>
          <p:cNvCxnSpPr>
            <a:cxnSpLocks/>
            <a:stCxn id="13" idx="2"/>
            <a:endCxn id="9" idx="0"/>
          </p:cNvCxnSpPr>
          <p:nvPr/>
        </p:nvCxnSpPr>
        <p:spPr>
          <a:xfrm flipH="1">
            <a:off x="6081603" y="1762794"/>
            <a:ext cx="1404200" cy="10244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9BB924B-BABA-4A5D-BF17-7EAA25D4EEEA}"/>
              </a:ext>
            </a:extLst>
          </p:cNvPr>
          <p:cNvCxnSpPr>
            <a:cxnSpLocks/>
            <a:stCxn id="12" idx="1"/>
            <a:endCxn id="8" idx="0"/>
          </p:cNvCxnSpPr>
          <p:nvPr/>
        </p:nvCxnSpPr>
        <p:spPr>
          <a:xfrm>
            <a:off x="3259672" y="2143842"/>
            <a:ext cx="2124" cy="6433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FC9DDF5-1288-4185-A03F-64D1F87449BF}"/>
              </a:ext>
            </a:extLst>
          </p:cNvPr>
          <p:cNvCxnSpPr>
            <a:cxnSpLocks/>
            <a:stCxn id="13" idx="1"/>
            <a:endCxn id="12" idx="0"/>
          </p:cNvCxnSpPr>
          <p:nvPr/>
        </p:nvCxnSpPr>
        <p:spPr>
          <a:xfrm flipH="1">
            <a:off x="4531759" y="1222467"/>
            <a:ext cx="215211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A41EEAC4-67DA-43E1-A9AE-5A0BDEA45794}"/>
              </a:ext>
            </a:extLst>
          </p:cNvPr>
          <p:cNvSpPr txBox="1"/>
          <p:nvPr/>
        </p:nvSpPr>
        <p:spPr>
          <a:xfrm>
            <a:off x="10187872" y="2748519"/>
            <a:ext cx="1854878" cy="92333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APIs Encapsulate Database and Spatial Logic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0EDA88EA-01BC-46CC-9B47-496DB85DD9A6}"/>
              </a:ext>
            </a:extLst>
          </p:cNvPr>
          <p:cNvSpPr txBox="1"/>
          <p:nvPr/>
        </p:nvSpPr>
        <p:spPr>
          <a:xfrm>
            <a:off x="8612099" y="760802"/>
            <a:ext cx="2477511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Client software implements specific use cases and workflows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D722E9F4-9554-436E-9DD1-3B375845018F}"/>
              </a:ext>
            </a:extLst>
          </p:cNvPr>
          <p:cNvSpPr txBox="1"/>
          <p:nvPr/>
        </p:nvSpPr>
        <p:spPr>
          <a:xfrm>
            <a:off x="113287" y="2736212"/>
            <a:ext cx="207497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Crawlers implement specific indexing schemes.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4990DCDE-EDE5-47AB-BEFF-1DF0075E152B}"/>
              </a:ext>
            </a:extLst>
          </p:cNvPr>
          <p:cNvSpPr txBox="1"/>
          <p:nvPr/>
        </p:nvSpPr>
        <p:spPr>
          <a:xfrm>
            <a:off x="1212080" y="4846259"/>
            <a:ext cx="2239173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 database caches NHDPlus features and indexed data.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7D489EF-40C8-44F6-868F-2EF2EF284143}"/>
              </a:ext>
            </a:extLst>
          </p:cNvPr>
          <p:cNvSpPr txBox="1"/>
          <p:nvPr/>
        </p:nvSpPr>
        <p:spPr>
          <a:xfrm>
            <a:off x="10043189" y="4666192"/>
            <a:ext cx="194516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Elevation is accessed from Cloud Optimized </a:t>
            </a:r>
            <a:r>
              <a:rPr lang="en-US" dirty="0" err="1"/>
              <a:t>Geotiff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0266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2C12D-EF1A-4EA3-AE90-88828F01B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606" y="160168"/>
            <a:ext cx="10772775" cy="1658198"/>
          </a:xfrm>
        </p:spPr>
        <p:txBody>
          <a:bodyPr/>
          <a:lstStyle/>
          <a:p>
            <a:r>
              <a:rPr lang="en-US" dirty="0"/>
              <a:t>What is the long term for the NLDI?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5257-0581-4211-88DD-A69DD4B8E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range of flexible indexing methods (crawlers).  There are only two now.</a:t>
            </a:r>
          </a:p>
          <a:p>
            <a:endParaRPr lang="en-US" dirty="0"/>
          </a:p>
          <a:p>
            <a:r>
              <a:rPr lang="en-US" dirty="0"/>
              <a:t>Support for precise network locations. Only to nearest catchment now.</a:t>
            </a:r>
          </a:p>
          <a:p>
            <a:endParaRPr lang="en-US" dirty="0"/>
          </a:p>
          <a:p>
            <a:r>
              <a:rPr lang="en-US" dirty="0"/>
              <a:t>Provide formal linked data formats. Currently only JSON/</a:t>
            </a:r>
            <a:r>
              <a:rPr lang="en-US" dirty="0" err="1"/>
              <a:t>GeoJSON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NHDPlusHR</a:t>
            </a:r>
            <a:r>
              <a:rPr lang="en-US" dirty="0"/>
              <a:t> and other future hydrographic datasets. NHDPlusV2 now.</a:t>
            </a:r>
          </a:p>
        </p:txBody>
      </p:sp>
    </p:spTree>
    <p:extLst>
      <p:ext uri="{BB962C8B-B14F-4D97-AF65-F5344CB8AC3E}">
        <p14:creationId xmlns:p14="http://schemas.microsoft.com/office/powerpoint/2010/main" val="1356893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FCE53-34FB-4D57-A376-081A1357B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NLDI API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0CA7C-1E89-4DF4-8A19-C2FD06A2C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779" y="2011680"/>
            <a:ext cx="11670383" cy="368211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/{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featureSource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}/{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featureID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/{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featureSource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}/{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featureID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}/basin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/{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featureSource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}/{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featureID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}/navigation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/{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featureSource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}/{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featureID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}/navigation/{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navType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}/{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dataSource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}?distance=###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/{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featureSource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}/{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featureID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}/{characteristic type}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position?coords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=point(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More: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https://waterdata.usgs.gov/blog/nldi-intro/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And: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hlinkClick r:id="rId4"/>
              </a:rPr>
              <a:t>https://waterdata.usgs.gov/blog/nldi_update/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967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E42D2-9A47-4789-A368-CAF6AAB22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154C5-9B19-46A3-92E9-305DE7CFC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NWIS Monitoring Location Pages and the WPQ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https://waterdata.usgs.gov/monitoring-location/05425500/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https://www.waterqualitydata.us/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954734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DAA7BED8BE1B4D9EB044D63F3AD51E" ma:contentTypeVersion="9" ma:contentTypeDescription="Create a new document." ma:contentTypeScope="" ma:versionID="536118661499695dda519add153fd71a">
  <xsd:schema xmlns:xsd="http://www.w3.org/2001/XMLSchema" xmlns:xs="http://www.w3.org/2001/XMLSchema" xmlns:p="http://schemas.microsoft.com/office/2006/metadata/properties" xmlns:ns2="b699bf1c-d12e-4205-86a0-c38a1c544e01" xmlns:ns3="56bcb0fd-f087-42ab-b450-612d245fd8db" targetNamespace="http://schemas.microsoft.com/office/2006/metadata/properties" ma:root="true" ma:fieldsID="846fee6a9c6ca4284832752f0882bb59" ns2:_="" ns3:_="">
    <xsd:import namespace="b699bf1c-d12e-4205-86a0-c38a1c544e01"/>
    <xsd:import namespace="56bcb0fd-f087-42ab-b450-612d245fd8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99bf1c-d12e-4205-86a0-c38a1c544e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bcb0fd-f087-42ab-b450-612d245fd8d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D033BA-BDAC-49C9-AFFB-F120CE0798E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6bcb0fd-f087-42ab-b450-612d245fd8db"/>
    <ds:schemaRef ds:uri="b699bf1c-d12e-4205-86a0-c38a1c544e0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00BDEA5-209F-4932-8CC9-0920E7B428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99bf1c-d12e-4205-86a0-c38a1c544e01"/>
    <ds:schemaRef ds:uri="56bcb0fd-f087-42ab-b450-612d245fd8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4BFB2F-E12D-4E63-969A-922829300F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3044</TotalTime>
  <Words>727</Words>
  <Application>Microsoft Office PowerPoint</Application>
  <PresentationFormat>Widescreen</PresentationFormat>
  <Paragraphs>102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Metropolitan</vt:lpstr>
      <vt:lpstr>USGS Hydro Network Linked Data Index Tools</vt:lpstr>
      <vt:lpstr>Outline</vt:lpstr>
      <vt:lpstr>Key Take Aways</vt:lpstr>
      <vt:lpstr>Why the NLDI?</vt:lpstr>
      <vt:lpstr>What is the Hydro Network Linked Data Index?</vt:lpstr>
      <vt:lpstr>PowerPoint Presentation</vt:lpstr>
      <vt:lpstr>What is the long term for the NLDI?</vt:lpstr>
      <vt:lpstr>NLDI API 101</vt:lpstr>
      <vt:lpstr>Demo</vt:lpstr>
      <vt:lpstr>Demo: Streamstats catchment splitting and time of travel</vt:lpstr>
      <vt:lpstr>Demo cross sections and model output</vt:lpstr>
      <vt:lpstr>Demo Python HyRiver tools</vt:lpstr>
      <vt:lpstr>Demo R nhdplusTools</vt:lpstr>
      <vt:lpstr>Wrap up geoconnex.us </vt:lpstr>
      <vt:lpstr>PowerPoint Presentation</vt:lpstr>
      <vt:lpstr>How to Contribute?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USGS Hydro Network Linked Data Index Tools</dc:title>
  <dc:creator>Blodgett, David L</dc:creator>
  <cp:lastModifiedBy>Blodgett, David L</cp:lastModifiedBy>
  <cp:revision>1</cp:revision>
  <dcterms:created xsi:type="dcterms:W3CDTF">2021-06-07T18:17:44Z</dcterms:created>
  <dcterms:modified xsi:type="dcterms:W3CDTF">2021-06-10T18:54:53Z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0x010100E5DAA7BED8BE1B4D9EB044D63F3AD51E</vt:lpwstr>
  </property>
</Properties>
</file>