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6858000" cx="9144000"/>
  <p:notesSz cx="6858000" cy="9144000"/>
  <p:embeddedFontLst>
    <p:embeddedFont>
      <p:font typeface="Garamond"/>
      <p:regular r:id="rId25"/>
      <p:bold r:id="rId26"/>
      <p:italic r:id="rId27"/>
      <p:boldItalic r:id="rId28"/>
    </p:embeddedFont>
    <p:embeddedFont>
      <p:font typeface="Fira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Garamond-bold.fntdata"/><Relationship Id="rId25" Type="http://schemas.openxmlformats.org/officeDocument/2006/relationships/font" Target="fonts/Garamond-regular.fntdata"/><Relationship Id="rId28" Type="http://schemas.openxmlformats.org/officeDocument/2006/relationships/font" Target="fonts/Garamond-boldItalic.fntdata"/><Relationship Id="rId27" Type="http://schemas.openxmlformats.org/officeDocument/2006/relationships/font" Target="fonts/Garamon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FiraSans-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FiraSans-italic.fntdata"/><Relationship Id="rId30" Type="http://schemas.openxmlformats.org/officeDocument/2006/relationships/font" Target="fonts/FiraSans-bold.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FiraSans-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d8add9260_0_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d8add9260_0_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4d8add9260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4d8add9260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d8add9260_0_2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4d8add9260_0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d8add9260_0_2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4d8add9260_0_2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ge" type="blank">
  <p:cSld name="BLANK">
    <p:spTree>
      <p:nvGrpSpPr>
        <p:cNvPr id="10" name="Shape 10"/>
        <p:cNvGrpSpPr/>
        <p:nvPr/>
      </p:nvGrpSpPr>
      <p:grpSpPr>
        <a:xfrm>
          <a:off x="0" y="0"/>
          <a:ext cx="0" cy="0"/>
          <a:chOff x="0" y="0"/>
          <a:chExt cx="0" cy="0"/>
        </a:xfrm>
      </p:grpSpPr>
      <p:sp>
        <p:nvSpPr>
          <p:cNvPr id="11" name="Google Shape;11;p2"/>
          <p:cNvSpPr txBox="1"/>
          <p:nvPr/>
        </p:nvSpPr>
        <p:spPr>
          <a:xfrm>
            <a:off x="0" y="6212955"/>
            <a:ext cx="9144000" cy="646331"/>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385161" y="6325299"/>
            <a:ext cx="1275559" cy="448572"/>
          </a:xfrm>
          <a:prstGeom prst="rect">
            <a:avLst/>
          </a:prstGeom>
          <a:noFill/>
          <a:ln>
            <a:noFill/>
          </a:ln>
        </p:spPr>
      </p:pic>
      <p:cxnSp>
        <p:nvCxnSpPr>
          <p:cNvPr id="13" name="Google Shape;13;p2"/>
          <p:cNvCxnSpPr/>
          <p:nvPr/>
        </p:nvCxnSpPr>
        <p:spPr>
          <a:xfrm>
            <a:off x="385161" y="1086678"/>
            <a:ext cx="8371364" cy="0"/>
          </a:xfrm>
          <a:prstGeom prst="straightConnector1">
            <a:avLst/>
          </a:prstGeom>
          <a:noFill/>
          <a:ln cap="flat" cmpd="sng" w="9525">
            <a:solidFill>
              <a:srgbClr val="8B2822"/>
            </a:solidFill>
            <a:prstDash val="solid"/>
            <a:miter lim="800000"/>
            <a:headEnd len="sm" w="sm" type="none"/>
            <a:tailEnd len="sm" w="sm" type="none"/>
          </a:ln>
        </p:spPr>
      </p:cxnSp>
      <p:pic>
        <p:nvPicPr>
          <p:cNvPr id="14" name="Google Shape;14;p2"/>
          <p:cNvPicPr preferRelativeResize="0"/>
          <p:nvPr/>
        </p:nvPicPr>
        <p:blipFill rotWithShape="1">
          <a:blip r:embed="rId3">
            <a:alphaModFix/>
          </a:blip>
          <a:srcRect b="0" l="0" r="0" t="0"/>
          <a:stretch/>
        </p:blipFill>
        <p:spPr>
          <a:xfrm>
            <a:off x="8160178" y="318953"/>
            <a:ext cx="596347" cy="17592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1" name="Shape 51"/>
        <p:cNvGrpSpPr/>
        <p:nvPr/>
      </p:nvGrpSpPr>
      <p:grpSpPr>
        <a:xfrm>
          <a:off x="0" y="0"/>
          <a:ext cx="0" cy="0"/>
          <a:chOff x="0" y="0"/>
          <a:chExt cx="0" cy="0"/>
        </a:xfrm>
      </p:grpSpPr>
      <p:sp>
        <p:nvSpPr>
          <p:cNvPr id="52" name="Google Shape;52;p12"/>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53" name="Google Shape;53;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4" name="Shape 54"/>
        <p:cNvGrpSpPr/>
        <p:nvPr/>
      </p:nvGrpSpPr>
      <p:grpSpPr>
        <a:xfrm>
          <a:off x="0" y="0"/>
          <a:ext cx="0" cy="0"/>
          <a:chOff x="0" y="0"/>
          <a:chExt cx="0" cy="0"/>
        </a:xfrm>
      </p:grpSpPr>
      <p:sp>
        <p:nvSpPr>
          <p:cNvPr id="55" name="Google Shape;55;p13"/>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6" name="Google Shape;56;p13"/>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7" name="Google Shape;57;p1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4" name="Shape 64"/>
        <p:cNvGrpSpPr/>
        <p:nvPr/>
      </p:nvGrpSpPr>
      <p:grpSpPr>
        <a:xfrm>
          <a:off x="0" y="0"/>
          <a:ext cx="0" cy="0"/>
          <a:chOff x="0" y="0"/>
          <a:chExt cx="0" cy="0"/>
        </a:xfrm>
      </p:grpSpPr>
      <p:sp>
        <p:nvSpPr>
          <p:cNvPr id="65" name="Google Shape;65;p16"/>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66" name="Google Shape;66;p16"/>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1pPr>
            <a:lvl2pPr lvl="1" marR="0" rtl="0" algn="ctr">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2pPr>
            <a:lvl3pPr lvl="2" marR="0" rtl="0" algn="ctr">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3pPr>
            <a:lvl4pPr lvl="3" marR="0" rtl="0" algn="ctr">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4pPr>
            <a:lvl5pPr lvl="4" marR="0" rtl="0" algn="ctr">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5pPr>
            <a:lvl6pPr lvl="5" marR="0" rtl="0" algn="ctr">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6pPr>
            <a:lvl7pPr lvl="6" marR="0" rtl="0" algn="ctr">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7pPr>
            <a:lvl8pPr lvl="7" marR="0" rtl="0" algn="ctr">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8pPr>
            <a:lvl9pPr lvl="8" marR="0" rtl="0" algn="ctr">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9pPr>
          </a:lstStyle>
          <a:p/>
        </p:txBody>
      </p:sp>
      <p:sp>
        <p:nvSpPr>
          <p:cNvPr id="67" name="Google Shape;67;p16"/>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8" name="Shape 68"/>
        <p:cNvGrpSpPr/>
        <p:nvPr/>
      </p:nvGrpSpPr>
      <p:grpSpPr>
        <a:xfrm>
          <a:off x="0" y="0"/>
          <a:ext cx="0" cy="0"/>
          <a:chOff x="0" y="0"/>
          <a:chExt cx="0" cy="0"/>
        </a:xfrm>
      </p:grpSpPr>
      <p:sp>
        <p:nvSpPr>
          <p:cNvPr id="69" name="Google Shape;69;p1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0" name="Google Shape;70;p17"/>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1" name="Shape 71"/>
        <p:cNvGrpSpPr/>
        <p:nvPr/>
      </p:nvGrpSpPr>
      <p:grpSpPr>
        <a:xfrm>
          <a:off x="0" y="0"/>
          <a:ext cx="0" cy="0"/>
          <a:chOff x="0" y="0"/>
          <a:chExt cx="0" cy="0"/>
        </a:xfrm>
      </p:grpSpPr>
      <p:sp>
        <p:nvSpPr>
          <p:cNvPr id="72" name="Google Shape;72;p18"/>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73" name="Google Shape;73;p18"/>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4" name="Shape 74"/>
        <p:cNvGrpSpPr/>
        <p:nvPr/>
      </p:nvGrpSpPr>
      <p:grpSpPr>
        <a:xfrm>
          <a:off x="0" y="0"/>
          <a:ext cx="0" cy="0"/>
          <a:chOff x="0" y="0"/>
          <a:chExt cx="0" cy="0"/>
        </a:xfrm>
      </p:grpSpPr>
      <p:sp>
        <p:nvSpPr>
          <p:cNvPr id="75" name="Google Shape;75;p19"/>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6" name="Google Shape;76;p19"/>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77" name="Google Shape;77;p19"/>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8" name="Shape 78"/>
        <p:cNvGrpSpPr/>
        <p:nvPr/>
      </p:nvGrpSpPr>
      <p:grpSpPr>
        <a:xfrm>
          <a:off x="0" y="0"/>
          <a:ext cx="0" cy="0"/>
          <a:chOff x="0" y="0"/>
          <a:chExt cx="0" cy="0"/>
        </a:xfrm>
      </p:grpSpPr>
      <p:sp>
        <p:nvSpPr>
          <p:cNvPr id="79" name="Google Shape;79;p2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0" name="Google Shape;80;p20"/>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1pPr>
            <a:lvl2pPr indent="-304800" lvl="1" marL="9144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2pPr>
            <a:lvl3pPr indent="-304800" lvl="2" marL="13716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3pPr>
            <a:lvl4pPr indent="-304800" lvl="3" marL="18288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4pPr>
            <a:lvl5pPr indent="-304800" lvl="4" marL="22860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5pPr>
            <a:lvl6pPr indent="-304800" lvl="5" marL="27432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6pPr>
            <a:lvl7pPr indent="-304800" lvl="6" marL="32004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7pPr>
            <a:lvl8pPr indent="-304800" lvl="7" marL="36576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8pPr>
            <a:lvl9pPr indent="-304800" lvl="8" marL="4114800" marR="0" rtl="0" algn="l">
              <a:lnSpc>
                <a:spcPct val="115000"/>
              </a:lnSpc>
              <a:spcBef>
                <a:spcPts val="1600"/>
              </a:spcBef>
              <a:spcAft>
                <a:spcPts val="1600"/>
              </a:spcAft>
              <a:buClr>
                <a:schemeClr val="lt2"/>
              </a:buClr>
              <a:buSzPts val="1200"/>
              <a:buFont typeface="Arial"/>
              <a:buChar char="■"/>
              <a:defRPr b="0" i="0" sz="1200" u="none" cap="none" strike="noStrike">
                <a:solidFill>
                  <a:schemeClr val="lt2"/>
                </a:solidFill>
                <a:latin typeface="Arial"/>
                <a:ea typeface="Arial"/>
                <a:cs typeface="Arial"/>
                <a:sym typeface="Arial"/>
              </a:defRPr>
            </a:lvl9pPr>
          </a:lstStyle>
          <a:p/>
        </p:txBody>
      </p:sp>
      <p:sp>
        <p:nvSpPr>
          <p:cNvPr id="81" name="Google Shape;81;p20"/>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1pPr>
            <a:lvl2pPr indent="-304800" lvl="1" marL="9144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2pPr>
            <a:lvl3pPr indent="-304800" lvl="2" marL="13716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3pPr>
            <a:lvl4pPr indent="-304800" lvl="3" marL="18288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4pPr>
            <a:lvl5pPr indent="-304800" lvl="4" marL="22860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5pPr>
            <a:lvl6pPr indent="-304800" lvl="5" marL="27432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6pPr>
            <a:lvl7pPr indent="-304800" lvl="6" marL="32004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7pPr>
            <a:lvl8pPr indent="-304800" lvl="7" marL="36576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8pPr>
            <a:lvl9pPr indent="-304800" lvl="8" marL="4114800" marR="0" rtl="0" algn="l">
              <a:lnSpc>
                <a:spcPct val="115000"/>
              </a:lnSpc>
              <a:spcBef>
                <a:spcPts val="1600"/>
              </a:spcBef>
              <a:spcAft>
                <a:spcPts val="1600"/>
              </a:spcAft>
              <a:buClr>
                <a:schemeClr val="lt2"/>
              </a:buClr>
              <a:buSzPts val="1200"/>
              <a:buFont typeface="Arial"/>
              <a:buChar char="■"/>
              <a:defRPr b="0" i="0" sz="1200" u="none" cap="none" strike="noStrike">
                <a:solidFill>
                  <a:schemeClr val="lt2"/>
                </a:solidFill>
                <a:latin typeface="Arial"/>
                <a:ea typeface="Arial"/>
                <a:cs typeface="Arial"/>
                <a:sym typeface="Arial"/>
              </a:defRPr>
            </a:lvl9pPr>
          </a:lstStyle>
          <a:p/>
        </p:txBody>
      </p:sp>
      <p:sp>
        <p:nvSpPr>
          <p:cNvPr id="82" name="Google Shape;82;p20"/>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3" name="Shape 83"/>
        <p:cNvGrpSpPr/>
        <p:nvPr/>
      </p:nvGrpSpPr>
      <p:grpSpPr>
        <a:xfrm>
          <a:off x="0" y="0"/>
          <a:ext cx="0" cy="0"/>
          <a:chOff x="0" y="0"/>
          <a:chExt cx="0" cy="0"/>
        </a:xfrm>
      </p:grpSpPr>
      <p:sp>
        <p:nvSpPr>
          <p:cNvPr id="84" name="Google Shape;84;p21"/>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85" name="Google Shape;85;p21"/>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1pPr>
            <a:lvl2pPr indent="-304800" lvl="1" marL="9144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2pPr>
            <a:lvl3pPr indent="-304800" lvl="2" marL="13716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3pPr>
            <a:lvl4pPr indent="-304800" lvl="3" marL="18288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4pPr>
            <a:lvl5pPr indent="-304800" lvl="4" marL="22860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5pPr>
            <a:lvl6pPr indent="-304800" lvl="5" marL="27432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6pPr>
            <a:lvl7pPr indent="-304800" lvl="6" marL="32004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7pPr>
            <a:lvl8pPr indent="-304800" lvl="7" marL="3657600" marR="0" rtl="0" algn="l">
              <a:lnSpc>
                <a:spcPct val="115000"/>
              </a:lnSpc>
              <a:spcBef>
                <a:spcPts val="1600"/>
              </a:spcBef>
              <a:spcAft>
                <a:spcPts val="0"/>
              </a:spcAft>
              <a:buClr>
                <a:schemeClr val="lt2"/>
              </a:buClr>
              <a:buSzPts val="1200"/>
              <a:buFont typeface="Arial"/>
              <a:buChar char="○"/>
              <a:defRPr b="0" i="0" sz="1200" u="none" cap="none" strike="noStrike">
                <a:solidFill>
                  <a:schemeClr val="lt2"/>
                </a:solidFill>
                <a:latin typeface="Arial"/>
                <a:ea typeface="Arial"/>
                <a:cs typeface="Arial"/>
                <a:sym typeface="Arial"/>
              </a:defRPr>
            </a:lvl8pPr>
            <a:lvl9pPr indent="-304800" lvl="8" marL="4114800" marR="0" rtl="0" algn="l">
              <a:lnSpc>
                <a:spcPct val="115000"/>
              </a:lnSpc>
              <a:spcBef>
                <a:spcPts val="1600"/>
              </a:spcBef>
              <a:spcAft>
                <a:spcPts val="1600"/>
              </a:spcAft>
              <a:buClr>
                <a:schemeClr val="lt2"/>
              </a:buClr>
              <a:buSzPts val="1200"/>
              <a:buFont typeface="Arial"/>
              <a:buChar char="■"/>
              <a:defRPr b="0" i="0" sz="1200" u="none" cap="none" strike="noStrike">
                <a:solidFill>
                  <a:schemeClr val="lt2"/>
                </a:solidFill>
                <a:latin typeface="Arial"/>
                <a:ea typeface="Arial"/>
                <a:cs typeface="Arial"/>
                <a:sym typeface="Arial"/>
              </a:defRPr>
            </a:lvl9pPr>
          </a:lstStyle>
          <a:p/>
        </p:txBody>
      </p:sp>
      <p:sp>
        <p:nvSpPr>
          <p:cNvPr id="86" name="Google Shape;86;p21"/>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7" name="Shape 87"/>
        <p:cNvGrpSpPr/>
        <p:nvPr/>
      </p:nvGrpSpPr>
      <p:grpSpPr>
        <a:xfrm>
          <a:off x="0" y="0"/>
          <a:ext cx="0" cy="0"/>
          <a:chOff x="0" y="0"/>
          <a:chExt cx="0" cy="0"/>
        </a:xfrm>
      </p:grpSpPr>
      <p:sp>
        <p:nvSpPr>
          <p:cNvPr id="88" name="Google Shape;88;p22"/>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89" name="Google Shape;89;p22"/>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9" name="Shape 19"/>
        <p:cNvGrpSpPr/>
        <p:nvPr/>
      </p:nvGrpSpPr>
      <p:grpSpPr>
        <a:xfrm>
          <a:off x="0" y="0"/>
          <a:ext cx="0" cy="0"/>
          <a:chOff x="0" y="0"/>
          <a:chExt cx="0" cy="0"/>
        </a:xfrm>
      </p:grpSpPr>
      <p:sp>
        <p:nvSpPr>
          <p:cNvPr id="20" name="Google Shape;20;p4"/>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 name="Google Shape;21;p4"/>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 name="Google Shape;22;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23"/>
          <p:cNvSpPr/>
          <p:nvPr/>
        </p:nvSpPr>
        <p:spPr>
          <a:xfrm>
            <a:off x="4572000" y="33"/>
            <a:ext cx="4572000" cy="685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3"/>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93" name="Google Shape;93;p23"/>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lt2"/>
              </a:buClr>
              <a:buSzPts val="2100"/>
              <a:buFont typeface="Arial"/>
              <a:buNone/>
              <a:defRPr b="0" i="0" sz="2100" u="none" cap="none" strike="noStrike">
                <a:solidFill>
                  <a:schemeClr val="lt2"/>
                </a:solidFill>
                <a:latin typeface="Arial"/>
                <a:ea typeface="Arial"/>
                <a:cs typeface="Arial"/>
                <a:sym typeface="Arial"/>
              </a:defRPr>
            </a:lvl1pPr>
            <a:lvl2pPr lvl="1" marR="0" rtl="0" algn="ctr">
              <a:lnSpc>
                <a:spcPct val="100000"/>
              </a:lnSpc>
              <a:spcBef>
                <a:spcPts val="0"/>
              </a:spcBef>
              <a:spcAft>
                <a:spcPts val="0"/>
              </a:spcAft>
              <a:buClr>
                <a:schemeClr val="lt2"/>
              </a:buClr>
              <a:buSzPts val="2100"/>
              <a:buFont typeface="Arial"/>
              <a:buNone/>
              <a:defRPr b="0" i="0" sz="2100" u="none" cap="none" strike="noStrike">
                <a:solidFill>
                  <a:schemeClr val="lt2"/>
                </a:solidFill>
                <a:latin typeface="Arial"/>
                <a:ea typeface="Arial"/>
                <a:cs typeface="Arial"/>
                <a:sym typeface="Arial"/>
              </a:defRPr>
            </a:lvl2pPr>
            <a:lvl3pPr lvl="2" marR="0" rtl="0" algn="ctr">
              <a:lnSpc>
                <a:spcPct val="100000"/>
              </a:lnSpc>
              <a:spcBef>
                <a:spcPts val="0"/>
              </a:spcBef>
              <a:spcAft>
                <a:spcPts val="0"/>
              </a:spcAft>
              <a:buClr>
                <a:schemeClr val="lt2"/>
              </a:buClr>
              <a:buSzPts val="2100"/>
              <a:buFont typeface="Arial"/>
              <a:buNone/>
              <a:defRPr b="0" i="0" sz="2100" u="none" cap="none" strike="noStrike">
                <a:solidFill>
                  <a:schemeClr val="lt2"/>
                </a:solidFill>
                <a:latin typeface="Arial"/>
                <a:ea typeface="Arial"/>
                <a:cs typeface="Arial"/>
                <a:sym typeface="Arial"/>
              </a:defRPr>
            </a:lvl3pPr>
            <a:lvl4pPr lvl="3" marR="0" rtl="0" algn="ctr">
              <a:lnSpc>
                <a:spcPct val="100000"/>
              </a:lnSpc>
              <a:spcBef>
                <a:spcPts val="0"/>
              </a:spcBef>
              <a:spcAft>
                <a:spcPts val="0"/>
              </a:spcAft>
              <a:buClr>
                <a:schemeClr val="lt2"/>
              </a:buClr>
              <a:buSzPts val="2100"/>
              <a:buFont typeface="Arial"/>
              <a:buNone/>
              <a:defRPr b="0" i="0" sz="2100" u="none" cap="none" strike="noStrike">
                <a:solidFill>
                  <a:schemeClr val="lt2"/>
                </a:solidFill>
                <a:latin typeface="Arial"/>
                <a:ea typeface="Arial"/>
                <a:cs typeface="Arial"/>
                <a:sym typeface="Arial"/>
              </a:defRPr>
            </a:lvl4pPr>
            <a:lvl5pPr lvl="4" marR="0" rtl="0" algn="ctr">
              <a:lnSpc>
                <a:spcPct val="100000"/>
              </a:lnSpc>
              <a:spcBef>
                <a:spcPts val="0"/>
              </a:spcBef>
              <a:spcAft>
                <a:spcPts val="0"/>
              </a:spcAft>
              <a:buClr>
                <a:schemeClr val="lt2"/>
              </a:buClr>
              <a:buSzPts val="2100"/>
              <a:buFont typeface="Arial"/>
              <a:buNone/>
              <a:defRPr b="0" i="0" sz="2100" u="none" cap="none" strike="noStrike">
                <a:solidFill>
                  <a:schemeClr val="lt2"/>
                </a:solidFill>
                <a:latin typeface="Arial"/>
                <a:ea typeface="Arial"/>
                <a:cs typeface="Arial"/>
                <a:sym typeface="Arial"/>
              </a:defRPr>
            </a:lvl5pPr>
            <a:lvl6pPr lvl="5" marR="0" rtl="0" algn="ctr">
              <a:lnSpc>
                <a:spcPct val="100000"/>
              </a:lnSpc>
              <a:spcBef>
                <a:spcPts val="0"/>
              </a:spcBef>
              <a:spcAft>
                <a:spcPts val="0"/>
              </a:spcAft>
              <a:buClr>
                <a:schemeClr val="lt2"/>
              </a:buClr>
              <a:buSzPts val="2100"/>
              <a:buFont typeface="Arial"/>
              <a:buNone/>
              <a:defRPr b="0" i="0" sz="2100" u="none" cap="none" strike="noStrike">
                <a:solidFill>
                  <a:schemeClr val="lt2"/>
                </a:solidFill>
                <a:latin typeface="Arial"/>
                <a:ea typeface="Arial"/>
                <a:cs typeface="Arial"/>
                <a:sym typeface="Arial"/>
              </a:defRPr>
            </a:lvl6pPr>
            <a:lvl7pPr lvl="6" marR="0" rtl="0" algn="ctr">
              <a:lnSpc>
                <a:spcPct val="100000"/>
              </a:lnSpc>
              <a:spcBef>
                <a:spcPts val="0"/>
              </a:spcBef>
              <a:spcAft>
                <a:spcPts val="0"/>
              </a:spcAft>
              <a:buClr>
                <a:schemeClr val="lt2"/>
              </a:buClr>
              <a:buSzPts val="2100"/>
              <a:buFont typeface="Arial"/>
              <a:buNone/>
              <a:defRPr b="0" i="0" sz="2100" u="none" cap="none" strike="noStrike">
                <a:solidFill>
                  <a:schemeClr val="lt2"/>
                </a:solidFill>
                <a:latin typeface="Arial"/>
                <a:ea typeface="Arial"/>
                <a:cs typeface="Arial"/>
                <a:sym typeface="Arial"/>
              </a:defRPr>
            </a:lvl7pPr>
            <a:lvl8pPr lvl="7" marR="0" rtl="0" algn="ctr">
              <a:lnSpc>
                <a:spcPct val="100000"/>
              </a:lnSpc>
              <a:spcBef>
                <a:spcPts val="0"/>
              </a:spcBef>
              <a:spcAft>
                <a:spcPts val="0"/>
              </a:spcAft>
              <a:buClr>
                <a:schemeClr val="lt2"/>
              </a:buClr>
              <a:buSzPts val="2100"/>
              <a:buFont typeface="Arial"/>
              <a:buNone/>
              <a:defRPr b="0" i="0" sz="2100" u="none" cap="none" strike="noStrike">
                <a:solidFill>
                  <a:schemeClr val="lt2"/>
                </a:solidFill>
                <a:latin typeface="Arial"/>
                <a:ea typeface="Arial"/>
                <a:cs typeface="Arial"/>
                <a:sym typeface="Arial"/>
              </a:defRPr>
            </a:lvl8pPr>
            <a:lvl9pPr lvl="8" marR="0" rtl="0" algn="ctr">
              <a:lnSpc>
                <a:spcPct val="100000"/>
              </a:lnSpc>
              <a:spcBef>
                <a:spcPts val="0"/>
              </a:spcBef>
              <a:spcAft>
                <a:spcPts val="0"/>
              </a:spcAft>
              <a:buClr>
                <a:schemeClr val="lt2"/>
              </a:buClr>
              <a:buSzPts val="2100"/>
              <a:buFont typeface="Arial"/>
              <a:buNone/>
              <a:defRPr b="0" i="0" sz="2100" u="none" cap="none" strike="noStrike">
                <a:solidFill>
                  <a:schemeClr val="lt2"/>
                </a:solidFill>
                <a:latin typeface="Arial"/>
                <a:ea typeface="Arial"/>
                <a:cs typeface="Arial"/>
                <a:sym typeface="Arial"/>
              </a:defRPr>
            </a:lvl9pPr>
          </a:lstStyle>
          <a:p/>
        </p:txBody>
      </p:sp>
      <p:sp>
        <p:nvSpPr>
          <p:cNvPr id="94" name="Google Shape;94;p23"/>
          <p:cNvSpPr txBox="1"/>
          <p:nvPr>
            <p:ph idx="2" type="body"/>
          </p:nvPr>
        </p:nvSpPr>
        <p:spPr>
          <a:xfrm>
            <a:off x="4939500" y="965600"/>
            <a:ext cx="3837000" cy="49269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17500" lvl="1" marL="9144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5" name="Google Shape;95;p23"/>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6" name="Shape 96"/>
        <p:cNvGrpSpPr/>
        <p:nvPr/>
      </p:nvGrpSpPr>
      <p:grpSpPr>
        <a:xfrm>
          <a:off x="0" y="0"/>
          <a:ext cx="0" cy="0"/>
          <a:chOff x="0" y="0"/>
          <a:chExt cx="0" cy="0"/>
        </a:xfrm>
      </p:grpSpPr>
      <p:sp>
        <p:nvSpPr>
          <p:cNvPr id="97" name="Google Shape;97;p24"/>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lt2"/>
              </a:buClr>
              <a:buSzPts val="1800"/>
              <a:buFont typeface="Arial"/>
              <a:buNone/>
              <a:defRPr b="0" i="0" sz="1800" u="none" cap="none" strike="noStrike">
                <a:solidFill>
                  <a:schemeClr val="lt2"/>
                </a:solidFill>
                <a:latin typeface="Arial"/>
                <a:ea typeface="Arial"/>
                <a:cs typeface="Arial"/>
                <a:sym typeface="Arial"/>
              </a:defRPr>
            </a:lvl1pPr>
          </a:lstStyle>
          <a:p/>
        </p:txBody>
      </p:sp>
      <p:sp>
        <p:nvSpPr>
          <p:cNvPr id="98" name="Google Shape;98;p24"/>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9" name="Shape 99"/>
        <p:cNvGrpSpPr/>
        <p:nvPr/>
      </p:nvGrpSpPr>
      <p:grpSpPr>
        <a:xfrm>
          <a:off x="0" y="0"/>
          <a:ext cx="0" cy="0"/>
          <a:chOff x="0" y="0"/>
          <a:chExt cx="0" cy="0"/>
        </a:xfrm>
      </p:grpSpPr>
      <p:sp>
        <p:nvSpPr>
          <p:cNvPr id="100" name="Google Shape;100;p25"/>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101" name="Google Shape;101;p25"/>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ctr">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ctr">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ctr">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ctr">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ctr">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ctr">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ctr">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ctr">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102" name="Google Shape;102;p25"/>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3" name="Shape 103"/>
        <p:cNvGrpSpPr/>
        <p:nvPr/>
      </p:nvGrpSpPr>
      <p:grpSpPr>
        <a:xfrm>
          <a:off x="0" y="0"/>
          <a:ext cx="0" cy="0"/>
          <a:chOff x="0" y="0"/>
          <a:chExt cx="0" cy="0"/>
        </a:xfrm>
      </p:grpSpPr>
      <p:sp>
        <p:nvSpPr>
          <p:cNvPr id="104" name="Google Shape;104;p26"/>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 name="Google Shape;25;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rgbClr val="3C78D8"/>
        </a:solidFill>
      </p:bgPr>
    </p:bg>
    <p:spTree>
      <p:nvGrpSpPr>
        <p:cNvPr id="26" name="Shape 26"/>
        <p:cNvGrpSpPr/>
        <p:nvPr/>
      </p:nvGrpSpPr>
      <p:grpSpPr>
        <a:xfrm>
          <a:off x="0" y="0"/>
          <a:ext cx="0" cy="0"/>
          <a:chOff x="0" y="0"/>
          <a:chExt cx="0" cy="0"/>
        </a:xfrm>
      </p:grpSpPr>
      <p:sp>
        <p:nvSpPr>
          <p:cNvPr id="27" name="Google Shape;27;p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6"/>
          <p:cNvSpPr txBox="1"/>
          <p:nvPr>
            <p:ph idx="1" type="body"/>
          </p:nvPr>
        </p:nvSpPr>
        <p:spPr>
          <a:xfrm>
            <a:off x="311700" y="1536633"/>
            <a:ext cx="8520600" cy="4555200"/>
          </a:xfrm>
          <a:prstGeom prst="rect">
            <a:avLst/>
          </a:prstGeom>
          <a:noFill/>
        </p:spPr>
        <p:txBody>
          <a:bodyPr anchorCtr="0" anchor="t" bIns="91425" lIns="91425" spcFirstLastPara="1" rIns="91425" wrap="square" tIns="91425"/>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29" name="Google Shape;29;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7"/>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7"/>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 name="Google Shape;33;p7"/>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8"/>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 name="Google Shape;37;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9"/>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9"/>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1" name="Google Shape;41;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10"/>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4" name="Google Shape;44;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1"/>
          <p:cNvSpPr/>
          <p:nvPr/>
        </p:nvSpPr>
        <p:spPr>
          <a:xfrm>
            <a:off x="4572000" y="33"/>
            <a:ext cx="45720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1"/>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8" name="Google Shape;48;p11"/>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9" name="Google Shape;49;p11"/>
          <p:cNvSpPr txBox="1"/>
          <p:nvPr>
            <p:ph idx="2" type="body"/>
          </p:nvPr>
        </p:nvSpPr>
        <p:spPr>
          <a:xfrm>
            <a:off x="4939500" y="965600"/>
            <a:ext cx="3837000" cy="49269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50" name="Google Shape;50;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rgbClr val="D9D2E9"/>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7" name="Google Shape;17;p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1600"/>
              </a:spcBef>
              <a:spcAft>
                <a:spcPts val="0"/>
              </a:spcAft>
              <a:buClr>
                <a:schemeClr val="lt2"/>
              </a:buClr>
              <a:buSzPts val="1400"/>
              <a:buChar char="○"/>
              <a:defRPr>
                <a:solidFill>
                  <a:schemeClr val="lt2"/>
                </a:solidFill>
              </a:defRPr>
            </a:lvl2pPr>
            <a:lvl3pPr indent="-317500" lvl="2" marL="1371600" rtl="0">
              <a:lnSpc>
                <a:spcPct val="115000"/>
              </a:lnSpc>
              <a:spcBef>
                <a:spcPts val="1600"/>
              </a:spcBef>
              <a:spcAft>
                <a:spcPts val="0"/>
              </a:spcAft>
              <a:buClr>
                <a:schemeClr val="lt2"/>
              </a:buClr>
              <a:buSzPts val="1400"/>
              <a:buChar char="■"/>
              <a:defRPr>
                <a:solidFill>
                  <a:schemeClr val="lt2"/>
                </a:solidFill>
              </a:defRPr>
            </a:lvl3pPr>
            <a:lvl4pPr indent="-317500" lvl="3" marL="1828800" rtl="0">
              <a:lnSpc>
                <a:spcPct val="115000"/>
              </a:lnSpc>
              <a:spcBef>
                <a:spcPts val="1600"/>
              </a:spcBef>
              <a:spcAft>
                <a:spcPts val="0"/>
              </a:spcAft>
              <a:buClr>
                <a:schemeClr val="lt2"/>
              </a:buClr>
              <a:buSzPts val="1400"/>
              <a:buChar char="●"/>
              <a:defRPr>
                <a:solidFill>
                  <a:schemeClr val="lt2"/>
                </a:solidFill>
              </a:defRPr>
            </a:lvl4pPr>
            <a:lvl5pPr indent="-317500" lvl="4" marL="2286000" rtl="0">
              <a:lnSpc>
                <a:spcPct val="115000"/>
              </a:lnSpc>
              <a:spcBef>
                <a:spcPts val="1600"/>
              </a:spcBef>
              <a:spcAft>
                <a:spcPts val="0"/>
              </a:spcAft>
              <a:buClr>
                <a:schemeClr val="lt2"/>
              </a:buClr>
              <a:buSzPts val="1400"/>
              <a:buChar char="○"/>
              <a:defRPr>
                <a:solidFill>
                  <a:schemeClr val="lt2"/>
                </a:solidFill>
              </a:defRPr>
            </a:lvl5pPr>
            <a:lvl6pPr indent="-317500" lvl="5" marL="2743200" rtl="0">
              <a:lnSpc>
                <a:spcPct val="115000"/>
              </a:lnSpc>
              <a:spcBef>
                <a:spcPts val="1600"/>
              </a:spcBef>
              <a:spcAft>
                <a:spcPts val="0"/>
              </a:spcAft>
              <a:buClr>
                <a:schemeClr val="lt2"/>
              </a:buClr>
              <a:buSzPts val="1400"/>
              <a:buChar char="■"/>
              <a:defRPr>
                <a:solidFill>
                  <a:schemeClr val="lt2"/>
                </a:solidFill>
              </a:defRPr>
            </a:lvl6pPr>
            <a:lvl7pPr indent="-317500" lvl="6" marL="3200400" rtl="0">
              <a:lnSpc>
                <a:spcPct val="115000"/>
              </a:lnSpc>
              <a:spcBef>
                <a:spcPts val="1600"/>
              </a:spcBef>
              <a:spcAft>
                <a:spcPts val="0"/>
              </a:spcAft>
              <a:buClr>
                <a:schemeClr val="lt2"/>
              </a:buClr>
              <a:buSzPts val="1400"/>
              <a:buChar char="●"/>
              <a:defRPr>
                <a:solidFill>
                  <a:schemeClr val="lt2"/>
                </a:solidFill>
              </a:defRPr>
            </a:lvl7pPr>
            <a:lvl8pPr indent="-317500" lvl="7" marL="3657600" rtl="0">
              <a:lnSpc>
                <a:spcPct val="115000"/>
              </a:lnSpc>
              <a:spcBef>
                <a:spcPts val="1600"/>
              </a:spcBef>
              <a:spcAft>
                <a:spcPts val="0"/>
              </a:spcAft>
              <a:buClr>
                <a:schemeClr val="lt2"/>
              </a:buClr>
              <a:buSzPts val="1400"/>
              <a:buChar char="○"/>
              <a:defRPr>
                <a:solidFill>
                  <a:schemeClr val="lt2"/>
                </a:solidFill>
              </a:defRPr>
            </a:lvl8pPr>
            <a:lvl9pPr indent="-317500" lvl="8" marL="4114800" rtl="0">
              <a:lnSpc>
                <a:spcPct val="115000"/>
              </a:lnSpc>
              <a:spcBef>
                <a:spcPts val="1600"/>
              </a:spcBef>
              <a:spcAft>
                <a:spcPts val="1600"/>
              </a:spcAft>
              <a:buClr>
                <a:schemeClr val="lt2"/>
              </a:buClr>
              <a:buSzPts val="1400"/>
              <a:buChar char="■"/>
              <a:defRPr>
                <a:solidFill>
                  <a:schemeClr val="lt2"/>
                </a:solidFill>
              </a:defRPr>
            </a:lvl9pPr>
          </a:lstStyle>
          <a:p/>
        </p:txBody>
      </p:sp>
      <p:sp>
        <p:nvSpPr>
          <p:cNvPr id="18" name="Google Shape;18;p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60" name="Shape 60"/>
        <p:cNvGrpSpPr/>
        <p:nvPr/>
      </p:nvGrpSpPr>
      <p:grpSpPr>
        <a:xfrm>
          <a:off x="0" y="0"/>
          <a:ext cx="0" cy="0"/>
          <a:chOff x="0" y="0"/>
          <a:chExt cx="0" cy="0"/>
        </a:xfrm>
      </p:grpSpPr>
      <p:sp>
        <p:nvSpPr>
          <p:cNvPr id="61" name="Google Shape;61;p1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2" name="Google Shape;62;p1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63" name="Google Shape;63;p15"/>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39.png"/><Relationship Id="rId10" Type="http://schemas.openxmlformats.org/officeDocument/2006/relationships/image" Target="../media/image32.png"/><Relationship Id="rId9"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13.jpg"/><Relationship Id="rId8"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iuss.org/" TargetMode="External"/><Relationship Id="rId4" Type="http://schemas.openxmlformats.org/officeDocument/2006/relationships/image" Target="../media/image22.png"/><Relationship Id="rId5" Type="http://schemas.openxmlformats.org/officeDocument/2006/relationships/image" Target="../media/image26.png"/></Relationships>
</file>

<file path=ppt/slides/_rels/slide14.xml.rels><?xml version="1.0" encoding="UTF-8" standalone="yes"?><Relationships xmlns="http://schemas.openxmlformats.org/package/2006/relationships"><Relationship Id="rId11" Type="http://schemas.openxmlformats.org/officeDocument/2006/relationships/image" Target="../media/image31.jpg"/><Relationship Id="rId10" Type="http://schemas.openxmlformats.org/officeDocument/2006/relationships/image" Target="../media/image27.png"/><Relationship Id="rId13" Type="http://schemas.openxmlformats.org/officeDocument/2006/relationships/image" Target="../media/image26.png"/><Relationship Id="rId12" Type="http://schemas.openxmlformats.org/officeDocument/2006/relationships/image" Target="../media/image37.jp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godan.info/working-groups/soil-data" TargetMode="External"/><Relationship Id="rId4" Type="http://schemas.openxmlformats.org/officeDocument/2006/relationships/image" Target="../media/image20.png"/><Relationship Id="rId9" Type="http://schemas.openxmlformats.org/officeDocument/2006/relationships/image" Target="../media/image30.png"/><Relationship Id="rId14" Type="http://schemas.openxmlformats.org/officeDocument/2006/relationships/image" Target="../media/image10.png"/><Relationship Id="rId5" Type="http://schemas.openxmlformats.org/officeDocument/2006/relationships/image" Target="../media/image22.png"/><Relationship Id="rId6" Type="http://schemas.openxmlformats.org/officeDocument/2006/relationships/image" Target="../media/image21.png"/><Relationship Id="rId7" Type="http://schemas.openxmlformats.org/officeDocument/2006/relationships/image" Target="../media/image28.png"/><Relationship Id="rId8"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16.png"/><Relationship Id="rId5" Type="http://schemas.openxmlformats.org/officeDocument/2006/relationships/image" Target="../media/image24.png"/><Relationship Id="rId6" Type="http://schemas.openxmlformats.org/officeDocument/2006/relationships/image" Target="../media/image34.jpg"/><Relationship Id="rId7" Type="http://schemas.openxmlformats.org/officeDocument/2006/relationships/image" Target="../media/image41.png"/><Relationship Id="rId8"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33.jpg"/><Relationship Id="rId6" Type="http://schemas.openxmlformats.org/officeDocument/2006/relationships/image" Target="../media/image4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hyperlink" Target="mailto:Lindsay.Barbieri@uvm.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36.png"/><Relationship Id="rId7"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5.jpg"/><Relationship Id="rId5" Type="http://schemas.openxmlformats.org/officeDocument/2006/relationships/image" Target="../media/image3.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fao.org/global-soil-partnership/pillars-action/5-harmonization/en/" TargetMode="External"/><Relationship Id="rId4" Type="http://schemas.openxmlformats.org/officeDocument/2006/relationships/image" Target="../media/image38.jp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8761D"/>
        </a:solidFill>
      </p:bgPr>
    </p:bg>
    <p:spTree>
      <p:nvGrpSpPr>
        <p:cNvPr id="108" name="Shape 108"/>
        <p:cNvGrpSpPr/>
        <p:nvPr/>
      </p:nvGrpSpPr>
      <p:grpSpPr>
        <a:xfrm>
          <a:off x="0" y="0"/>
          <a:ext cx="0" cy="0"/>
          <a:chOff x="0" y="0"/>
          <a:chExt cx="0" cy="0"/>
        </a:xfrm>
      </p:grpSpPr>
      <p:pic>
        <p:nvPicPr>
          <p:cNvPr id="109" name="Google Shape;109;p27"/>
          <p:cNvPicPr preferRelativeResize="0"/>
          <p:nvPr/>
        </p:nvPicPr>
        <p:blipFill>
          <a:blip r:embed="rId3">
            <a:alphaModFix/>
          </a:blip>
          <a:stretch>
            <a:fillRect/>
          </a:stretch>
        </p:blipFill>
        <p:spPr>
          <a:xfrm>
            <a:off x="0" y="0"/>
            <a:ext cx="9144000" cy="6858000"/>
          </a:xfrm>
          <a:prstGeom prst="rect">
            <a:avLst/>
          </a:prstGeom>
          <a:noFill/>
          <a:ln>
            <a:noFill/>
          </a:ln>
        </p:spPr>
      </p:pic>
      <p:sp>
        <p:nvSpPr>
          <p:cNvPr id="110" name="Google Shape;110;p27"/>
          <p:cNvSpPr/>
          <p:nvPr/>
        </p:nvSpPr>
        <p:spPr>
          <a:xfrm>
            <a:off x="74550" y="98400"/>
            <a:ext cx="8994900" cy="6661200"/>
          </a:xfrm>
          <a:prstGeom prst="rect">
            <a:avLst/>
          </a:prstGeom>
          <a:solidFill>
            <a:srgbClr val="212121">
              <a:alpha val="79230"/>
            </a:srgbClr>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solidFill>
                <a:srgbClr val="FFFFFF"/>
              </a:solidFill>
            </a:endParaRPr>
          </a:p>
        </p:txBody>
      </p:sp>
      <p:sp>
        <p:nvSpPr>
          <p:cNvPr id="111" name="Google Shape;111;p27"/>
          <p:cNvSpPr txBox="1"/>
          <p:nvPr/>
        </p:nvSpPr>
        <p:spPr>
          <a:xfrm>
            <a:off x="5082575" y="70900"/>
            <a:ext cx="3658200" cy="13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FFFFFF"/>
                </a:solidFill>
                <a:latin typeface="Garamond"/>
                <a:ea typeface="Garamond"/>
                <a:cs typeface="Garamond"/>
                <a:sym typeface="Garamond"/>
              </a:rPr>
              <a:t>Lindsay Barbieri</a:t>
            </a:r>
            <a:endParaRPr sz="3000">
              <a:solidFill>
                <a:srgbClr val="FFFFFF"/>
              </a:solidFill>
              <a:latin typeface="Garamond"/>
              <a:ea typeface="Garamond"/>
              <a:cs typeface="Garamond"/>
              <a:sym typeface="Garamond"/>
            </a:endParaRPr>
          </a:p>
          <a:p>
            <a:pPr indent="0" lvl="0" marL="0" rtl="0" algn="ctr">
              <a:spcBef>
                <a:spcPts val="0"/>
              </a:spcBef>
              <a:spcAft>
                <a:spcPts val="0"/>
              </a:spcAft>
              <a:buNone/>
            </a:pPr>
            <a:r>
              <a:rPr lang="en-GB" sz="1700">
                <a:solidFill>
                  <a:srgbClr val="FFFFFF"/>
                </a:solidFill>
                <a:latin typeface="Garamond"/>
                <a:ea typeface="Garamond"/>
                <a:cs typeface="Garamond"/>
                <a:sym typeface="Garamond"/>
              </a:rPr>
              <a:t>Gund Institute, University of Vermont</a:t>
            </a:r>
            <a:endParaRPr sz="1700">
              <a:solidFill>
                <a:srgbClr val="FFFFFF"/>
              </a:solidFill>
              <a:latin typeface="Garamond"/>
              <a:ea typeface="Garamond"/>
              <a:cs typeface="Garamond"/>
              <a:sym typeface="Garamond"/>
            </a:endParaRPr>
          </a:p>
          <a:p>
            <a:pPr indent="0" lvl="0" marL="0" rtl="0" algn="ctr">
              <a:spcBef>
                <a:spcPts val="0"/>
              </a:spcBef>
              <a:spcAft>
                <a:spcPts val="0"/>
              </a:spcAft>
              <a:buNone/>
            </a:pPr>
            <a:r>
              <a:rPr lang="en-GB" sz="1700">
                <a:solidFill>
                  <a:srgbClr val="FFFFFF"/>
                </a:solidFill>
                <a:latin typeface="Garamond"/>
                <a:ea typeface="Garamond"/>
                <a:cs typeface="Garamond"/>
                <a:sym typeface="Garamond"/>
              </a:rPr>
              <a:t>@barbieriiv</a:t>
            </a:r>
            <a:endParaRPr sz="1700">
              <a:solidFill>
                <a:srgbClr val="FFFFFF"/>
              </a:solidFill>
              <a:latin typeface="Garamond"/>
              <a:ea typeface="Garamond"/>
              <a:cs typeface="Garamond"/>
              <a:sym typeface="Garamond"/>
            </a:endParaRPr>
          </a:p>
          <a:p>
            <a:pPr indent="0" lvl="0" marL="0" rtl="0" algn="ctr">
              <a:spcBef>
                <a:spcPts val="0"/>
              </a:spcBef>
              <a:spcAft>
                <a:spcPts val="0"/>
              </a:spcAft>
              <a:buNone/>
            </a:pPr>
            <a:r>
              <a:rPr lang="en-GB" sz="1700">
                <a:solidFill>
                  <a:srgbClr val="FFFFFF"/>
                </a:solidFill>
                <a:latin typeface="Garamond"/>
                <a:ea typeface="Garamond"/>
                <a:cs typeface="Garamond"/>
                <a:sym typeface="Garamond"/>
              </a:rPr>
              <a:t>lindsay.barbieri@uvm.edu</a:t>
            </a:r>
            <a:endParaRPr sz="1700">
              <a:solidFill>
                <a:srgbClr val="FFFFFF"/>
              </a:solidFill>
              <a:latin typeface="Garamond"/>
              <a:ea typeface="Garamond"/>
              <a:cs typeface="Garamond"/>
              <a:sym typeface="Garamond"/>
            </a:endParaRPr>
          </a:p>
        </p:txBody>
      </p:sp>
      <p:sp>
        <p:nvSpPr>
          <p:cNvPr id="112" name="Google Shape;112;p27"/>
          <p:cNvSpPr txBox="1"/>
          <p:nvPr>
            <p:ph type="title"/>
          </p:nvPr>
        </p:nvSpPr>
        <p:spPr>
          <a:xfrm>
            <a:off x="93950" y="299500"/>
            <a:ext cx="29337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200">
                <a:latin typeface="Garamond"/>
                <a:ea typeface="Garamond"/>
                <a:cs typeface="Garamond"/>
                <a:sym typeface="Garamond"/>
              </a:rPr>
              <a:t>Soil Data:</a:t>
            </a:r>
            <a:endParaRPr b="1" sz="4200">
              <a:latin typeface="Garamond"/>
              <a:ea typeface="Garamond"/>
              <a:cs typeface="Garamond"/>
              <a:sym typeface="Garamond"/>
            </a:endParaRPr>
          </a:p>
          <a:p>
            <a:pPr indent="0" lvl="0" marL="0" rtl="0" algn="ctr">
              <a:spcBef>
                <a:spcPts val="0"/>
              </a:spcBef>
              <a:spcAft>
                <a:spcPts val="0"/>
              </a:spcAft>
              <a:buNone/>
            </a:pPr>
            <a:r>
              <a:t/>
            </a:r>
            <a:endParaRPr b="1" sz="4200">
              <a:latin typeface="Garamond"/>
              <a:ea typeface="Garamond"/>
              <a:cs typeface="Garamond"/>
              <a:sym typeface="Garamond"/>
            </a:endParaRPr>
          </a:p>
          <a:p>
            <a:pPr indent="0" lvl="0" marL="0" rtl="0" algn="ctr">
              <a:spcBef>
                <a:spcPts val="0"/>
              </a:spcBef>
              <a:spcAft>
                <a:spcPts val="0"/>
              </a:spcAft>
              <a:buNone/>
            </a:pPr>
            <a:r>
              <a:rPr b="1" lang="en-GB" sz="3000">
                <a:latin typeface="Garamond"/>
                <a:ea typeface="Garamond"/>
                <a:cs typeface="Garamond"/>
                <a:sym typeface="Garamond"/>
              </a:rPr>
              <a:t>Earth Science Data Analytics (ESDA Cluster)</a:t>
            </a:r>
            <a:endParaRPr b="1" sz="3000">
              <a:latin typeface="Garamond"/>
              <a:ea typeface="Garamond"/>
              <a:cs typeface="Garamond"/>
              <a:sym typeface="Garamond"/>
            </a:endParaRPr>
          </a:p>
          <a:p>
            <a:pPr indent="0" lvl="0" marL="0" rtl="0" algn="ctr">
              <a:spcBef>
                <a:spcPts val="0"/>
              </a:spcBef>
              <a:spcAft>
                <a:spcPts val="0"/>
              </a:spcAft>
              <a:buNone/>
            </a:pPr>
            <a:r>
              <a:t/>
            </a:r>
            <a:endParaRPr b="1" sz="3000">
              <a:latin typeface="Garamond"/>
              <a:ea typeface="Garamond"/>
              <a:cs typeface="Garamond"/>
              <a:sym typeface="Garamond"/>
            </a:endParaRPr>
          </a:p>
          <a:p>
            <a:pPr indent="0" lvl="0" marL="0" rtl="0" algn="ctr">
              <a:spcBef>
                <a:spcPts val="0"/>
              </a:spcBef>
              <a:spcAft>
                <a:spcPts val="0"/>
              </a:spcAft>
              <a:buNone/>
            </a:pPr>
            <a:r>
              <a:rPr b="1" lang="en-GB" sz="1500">
                <a:latin typeface="Garamond"/>
                <a:ea typeface="Garamond"/>
                <a:cs typeface="Garamond"/>
                <a:sym typeface="Garamond"/>
              </a:rPr>
              <a:t>&amp;</a:t>
            </a:r>
            <a:endParaRPr b="1" sz="1500">
              <a:latin typeface="Garamond"/>
              <a:ea typeface="Garamond"/>
              <a:cs typeface="Garamond"/>
              <a:sym typeface="Garamond"/>
            </a:endParaRPr>
          </a:p>
          <a:p>
            <a:pPr indent="0" lvl="0" marL="0" rtl="0" algn="ctr">
              <a:spcBef>
                <a:spcPts val="0"/>
              </a:spcBef>
              <a:spcAft>
                <a:spcPts val="0"/>
              </a:spcAft>
              <a:buNone/>
            </a:pPr>
            <a:r>
              <a:t/>
            </a:r>
            <a:endParaRPr b="1" sz="3000">
              <a:latin typeface="Garamond"/>
              <a:ea typeface="Garamond"/>
              <a:cs typeface="Garamond"/>
              <a:sym typeface="Garamond"/>
            </a:endParaRPr>
          </a:p>
          <a:p>
            <a:pPr indent="0" lvl="0" marL="0" rtl="0" algn="ctr">
              <a:spcBef>
                <a:spcPts val="0"/>
              </a:spcBef>
              <a:spcAft>
                <a:spcPts val="0"/>
              </a:spcAft>
              <a:buNone/>
            </a:pPr>
            <a:r>
              <a:rPr b="1" lang="en-GB" sz="3000">
                <a:latin typeface="Garamond"/>
                <a:ea typeface="Garamond"/>
                <a:cs typeface="Garamond"/>
                <a:sym typeface="Garamond"/>
              </a:rPr>
              <a:t>Connections</a:t>
            </a:r>
            <a:endParaRPr b="1" sz="3000">
              <a:latin typeface="Garamond"/>
              <a:ea typeface="Garamond"/>
              <a:cs typeface="Garamond"/>
              <a:sym typeface="Garamond"/>
            </a:endParaRPr>
          </a:p>
          <a:p>
            <a:pPr indent="0" lvl="0" marL="0" rtl="0" algn="ctr">
              <a:spcBef>
                <a:spcPts val="0"/>
              </a:spcBef>
              <a:spcAft>
                <a:spcPts val="0"/>
              </a:spcAft>
              <a:buNone/>
            </a:pPr>
            <a:r>
              <a:t/>
            </a:r>
            <a:endParaRPr b="1" sz="3000">
              <a:latin typeface="Garamond"/>
              <a:ea typeface="Garamond"/>
              <a:cs typeface="Garamond"/>
              <a:sym typeface="Garamond"/>
            </a:endParaRPr>
          </a:p>
          <a:p>
            <a:pPr indent="0" lvl="0" marL="0" rtl="0" algn="ctr">
              <a:spcBef>
                <a:spcPts val="0"/>
              </a:spcBef>
              <a:spcAft>
                <a:spcPts val="0"/>
              </a:spcAft>
              <a:buNone/>
            </a:pPr>
            <a:r>
              <a:rPr b="1" lang="en-GB" sz="1500">
                <a:latin typeface="Garamond"/>
                <a:ea typeface="Garamond"/>
                <a:cs typeface="Garamond"/>
                <a:sym typeface="Garamond"/>
              </a:rPr>
              <a:t>&amp;</a:t>
            </a:r>
            <a:r>
              <a:rPr b="1" lang="en-GB" sz="3000">
                <a:latin typeface="Garamond"/>
                <a:ea typeface="Garamond"/>
                <a:cs typeface="Garamond"/>
                <a:sym typeface="Garamond"/>
              </a:rPr>
              <a:t> </a:t>
            </a:r>
            <a:endParaRPr b="1" sz="3000">
              <a:latin typeface="Garamond"/>
              <a:ea typeface="Garamond"/>
              <a:cs typeface="Garamond"/>
              <a:sym typeface="Garamond"/>
            </a:endParaRPr>
          </a:p>
          <a:p>
            <a:pPr indent="0" lvl="0" marL="0" rtl="0" algn="ctr">
              <a:spcBef>
                <a:spcPts val="0"/>
              </a:spcBef>
              <a:spcAft>
                <a:spcPts val="0"/>
              </a:spcAft>
              <a:buNone/>
            </a:pPr>
            <a:r>
              <a:t/>
            </a:r>
            <a:endParaRPr b="1" sz="3000">
              <a:latin typeface="Garamond"/>
              <a:ea typeface="Garamond"/>
              <a:cs typeface="Garamond"/>
              <a:sym typeface="Garamond"/>
            </a:endParaRPr>
          </a:p>
          <a:p>
            <a:pPr indent="0" lvl="0" marL="0" rtl="0" algn="ctr">
              <a:spcBef>
                <a:spcPts val="0"/>
              </a:spcBef>
              <a:spcAft>
                <a:spcPts val="0"/>
              </a:spcAft>
              <a:buNone/>
            </a:pPr>
            <a:r>
              <a:rPr b="1" lang="en-GB" sz="3000">
                <a:latin typeface="Garamond"/>
                <a:ea typeface="Garamond"/>
                <a:cs typeface="Garamond"/>
                <a:sym typeface="Garamond"/>
              </a:rPr>
              <a:t>Discussion</a:t>
            </a:r>
            <a:endParaRPr b="1" sz="3000">
              <a:latin typeface="Garamond"/>
              <a:ea typeface="Garamond"/>
              <a:cs typeface="Garamond"/>
              <a:sym typeface="Garamond"/>
            </a:endParaRPr>
          </a:p>
          <a:p>
            <a:pPr indent="0" lvl="0" marL="0" rtl="0" algn="ctr">
              <a:spcBef>
                <a:spcPts val="0"/>
              </a:spcBef>
              <a:spcAft>
                <a:spcPts val="0"/>
              </a:spcAft>
              <a:buNone/>
            </a:pPr>
            <a:r>
              <a:t/>
            </a:r>
            <a:endParaRPr sz="3000">
              <a:latin typeface="Garamond"/>
              <a:ea typeface="Garamond"/>
              <a:cs typeface="Garamond"/>
              <a:sym typeface="Garamond"/>
            </a:endParaRPr>
          </a:p>
          <a:p>
            <a:pPr indent="0" lvl="0" marL="0" rtl="0" algn="ctr">
              <a:spcBef>
                <a:spcPts val="0"/>
              </a:spcBef>
              <a:spcAft>
                <a:spcPts val="0"/>
              </a:spcAft>
              <a:buNone/>
            </a:pPr>
            <a:r>
              <a:t/>
            </a:r>
            <a:endParaRPr sz="3200">
              <a:latin typeface="Garamond"/>
              <a:ea typeface="Garamond"/>
              <a:cs typeface="Garamond"/>
              <a:sym typeface="Garamond"/>
            </a:endParaRPr>
          </a:p>
        </p:txBody>
      </p:sp>
      <p:pic>
        <p:nvPicPr>
          <p:cNvPr id="113" name="Google Shape;113;p27"/>
          <p:cNvPicPr preferRelativeResize="0"/>
          <p:nvPr/>
        </p:nvPicPr>
        <p:blipFill rotWithShape="1">
          <a:blip r:embed="rId4">
            <a:alphaModFix/>
          </a:blip>
          <a:srcRect b="12653" l="21438" r="27334" t="23950"/>
          <a:stretch/>
        </p:blipFill>
        <p:spPr>
          <a:xfrm>
            <a:off x="4758975" y="1478250"/>
            <a:ext cx="4163001" cy="5151849"/>
          </a:xfrm>
          <a:prstGeom prst="rect">
            <a:avLst/>
          </a:prstGeom>
          <a:noFill/>
          <a:ln cap="flat" cmpd="sng" w="19050">
            <a:solidFill>
              <a:srgbClr val="000000"/>
            </a:solidFill>
            <a:prstDash val="solid"/>
            <a:round/>
            <a:headEnd len="sm" w="sm" type="none"/>
            <a:tailEnd len="sm" w="sm" type="none"/>
          </a:ln>
        </p:spPr>
      </p:pic>
      <p:sp>
        <p:nvSpPr>
          <p:cNvPr id="114" name="Google Shape;114;p27"/>
          <p:cNvSpPr/>
          <p:nvPr/>
        </p:nvSpPr>
        <p:spPr>
          <a:xfrm>
            <a:off x="4709653" y="3038167"/>
            <a:ext cx="469500" cy="409200"/>
          </a:xfrm>
          <a:prstGeom prst="rightArrow">
            <a:avLst>
              <a:gd fmla="val 50000" name="adj1"/>
              <a:gd fmla="val 50000" name="adj2"/>
            </a:avLst>
          </a:prstGeom>
          <a:solidFill>
            <a:srgbClr val="B6D7A8"/>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7"/>
          <p:cNvSpPr/>
          <p:nvPr/>
        </p:nvSpPr>
        <p:spPr>
          <a:xfrm>
            <a:off x="4753100" y="3969800"/>
            <a:ext cx="1900500" cy="409200"/>
          </a:xfrm>
          <a:prstGeom prst="rightArrow">
            <a:avLst>
              <a:gd fmla="val 50000" name="adj1"/>
              <a:gd fmla="val 50000" name="adj2"/>
            </a:avLst>
          </a:prstGeom>
          <a:solidFill>
            <a:srgbClr val="B6D7A8"/>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7"/>
          <p:cNvSpPr txBox="1"/>
          <p:nvPr/>
        </p:nvSpPr>
        <p:spPr>
          <a:xfrm>
            <a:off x="3344850" y="1995233"/>
            <a:ext cx="1496700" cy="48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highlight>
                <a:srgbClr val="38761D"/>
              </a:highlight>
              <a:latin typeface="Garamond"/>
              <a:ea typeface="Garamond"/>
              <a:cs typeface="Garamond"/>
              <a:sym typeface="Garamond"/>
            </a:endParaRPr>
          </a:p>
          <a:p>
            <a:pPr indent="0" lvl="0" marL="0" rtl="0" algn="l">
              <a:spcBef>
                <a:spcPts val="0"/>
              </a:spcBef>
              <a:spcAft>
                <a:spcPts val="0"/>
              </a:spcAft>
              <a:buNone/>
            </a:pPr>
            <a:r>
              <a:t/>
            </a:r>
            <a:endParaRPr b="1" sz="1500">
              <a:highlight>
                <a:srgbClr val="38761D"/>
              </a:highlight>
              <a:latin typeface="Garamond"/>
              <a:ea typeface="Garamond"/>
              <a:cs typeface="Garamond"/>
              <a:sym typeface="Garamond"/>
            </a:endParaRPr>
          </a:p>
          <a:p>
            <a:pPr indent="0" lvl="0" marL="0" rtl="0" algn="l">
              <a:spcBef>
                <a:spcPts val="0"/>
              </a:spcBef>
              <a:spcAft>
                <a:spcPts val="0"/>
              </a:spcAft>
              <a:buNone/>
            </a:pPr>
            <a:r>
              <a:t/>
            </a:r>
            <a:endParaRPr b="1" sz="1500">
              <a:highlight>
                <a:srgbClr val="38761D"/>
              </a:highlight>
              <a:latin typeface="Garamond"/>
              <a:ea typeface="Garamond"/>
              <a:cs typeface="Garamond"/>
              <a:sym typeface="Garamond"/>
            </a:endParaRPr>
          </a:p>
          <a:p>
            <a:pPr indent="0" lvl="0" marL="0" rtl="0" algn="l">
              <a:spcBef>
                <a:spcPts val="0"/>
              </a:spcBef>
              <a:spcAft>
                <a:spcPts val="0"/>
              </a:spcAft>
              <a:buNone/>
            </a:pPr>
            <a:r>
              <a:rPr b="1" lang="en-GB" sz="1700">
                <a:highlight>
                  <a:srgbClr val="38761D"/>
                </a:highlight>
                <a:latin typeface="Garamond"/>
                <a:ea typeface="Garamond"/>
                <a:cs typeface="Garamond"/>
                <a:sym typeface="Garamond"/>
              </a:rPr>
              <a:t>Agricultural Research</a:t>
            </a:r>
            <a:endParaRPr b="1" sz="1700">
              <a:highlight>
                <a:srgbClr val="38761D"/>
              </a:highlight>
              <a:latin typeface="Garamond"/>
              <a:ea typeface="Garamond"/>
              <a:cs typeface="Garamond"/>
              <a:sym typeface="Garamond"/>
            </a:endParaRPr>
          </a:p>
          <a:p>
            <a:pPr indent="0" lvl="0" marL="0" rtl="0" algn="l">
              <a:spcBef>
                <a:spcPts val="0"/>
              </a:spcBef>
              <a:spcAft>
                <a:spcPts val="0"/>
              </a:spcAft>
              <a:buNone/>
            </a:pPr>
            <a:r>
              <a:t/>
            </a:r>
            <a:endParaRPr b="1" sz="1700">
              <a:highlight>
                <a:srgbClr val="38761D"/>
              </a:highlight>
              <a:latin typeface="Garamond"/>
              <a:ea typeface="Garamond"/>
              <a:cs typeface="Garamond"/>
              <a:sym typeface="Garamond"/>
            </a:endParaRPr>
          </a:p>
          <a:p>
            <a:pPr indent="0" lvl="0" marL="0" rtl="0" algn="l">
              <a:spcBef>
                <a:spcPts val="0"/>
              </a:spcBef>
              <a:spcAft>
                <a:spcPts val="0"/>
              </a:spcAft>
              <a:buNone/>
            </a:pPr>
            <a:r>
              <a:t/>
            </a:r>
            <a:endParaRPr b="1" sz="1700">
              <a:highlight>
                <a:srgbClr val="38761D"/>
              </a:highlight>
              <a:latin typeface="Garamond"/>
              <a:ea typeface="Garamond"/>
              <a:cs typeface="Garamond"/>
              <a:sym typeface="Garamond"/>
            </a:endParaRPr>
          </a:p>
          <a:p>
            <a:pPr indent="0" lvl="0" marL="0" rtl="0" algn="l">
              <a:spcBef>
                <a:spcPts val="0"/>
              </a:spcBef>
              <a:spcAft>
                <a:spcPts val="0"/>
              </a:spcAft>
              <a:buNone/>
            </a:pPr>
            <a:r>
              <a:rPr b="1" lang="en-GB" sz="1700">
                <a:highlight>
                  <a:srgbClr val="38761D"/>
                </a:highlight>
                <a:latin typeface="Garamond"/>
                <a:ea typeface="Garamond"/>
                <a:cs typeface="Garamond"/>
                <a:sym typeface="Garamond"/>
              </a:rPr>
              <a:t>Emerging Technologies &amp; Analytics</a:t>
            </a:r>
            <a:endParaRPr b="1" sz="1700">
              <a:highlight>
                <a:srgbClr val="38761D"/>
              </a:highlight>
              <a:latin typeface="Garamond"/>
              <a:ea typeface="Garamond"/>
              <a:cs typeface="Garamond"/>
              <a:sym typeface="Garamond"/>
            </a:endParaRPr>
          </a:p>
          <a:p>
            <a:pPr indent="0" lvl="0" marL="0" rtl="0" algn="l">
              <a:spcBef>
                <a:spcPts val="0"/>
              </a:spcBef>
              <a:spcAft>
                <a:spcPts val="0"/>
              </a:spcAft>
              <a:buNone/>
            </a:pPr>
            <a:r>
              <a:t/>
            </a:r>
            <a:endParaRPr b="1" sz="1700">
              <a:highlight>
                <a:srgbClr val="38761D"/>
              </a:highlight>
              <a:latin typeface="Garamond"/>
              <a:ea typeface="Garamond"/>
              <a:cs typeface="Garamond"/>
              <a:sym typeface="Garamond"/>
            </a:endParaRPr>
          </a:p>
          <a:p>
            <a:pPr indent="0" lvl="0" marL="0" rtl="0" algn="l">
              <a:spcBef>
                <a:spcPts val="0"/>
              </a:spcBef>
              <a:spcAft>
                <a:spcPts val="0"/>
              </a:spcAft>
              <a:buNone/>
            </a:pPr>
            <a:r>
              <a:t/>
            </a:r>
            <a:endParaRPr b="1" sz="1700">
              <a:highlight>
                <a:srgbClr val="38761D"/>
              </a:highlight>
              <a:latin typeface="Garamond"/>
              <a:ea typeface="Garamond"/>
              <a:cs typeface="Garamond"/>
              <a:sym typeface="Garamond"/>
            </a:endParaRPr>
          </a:p>
          <a:p>
            <a:pPr indent="0" lvl="0" marL="0" rtl="0" algn="l">
              <a:spcBef>
                <a:spcPts val="0"/>
              </a:spcBef>
              <a:spcAft>
                <a:spcPts val="0"/>
              </a:spcAft>
              <a:buNone/>
            </a:pPr>
            <a:r>
              <a:rPr b="1" lang="en-GB" sz="1700">
                <a:highlight>
                  <a:srgbClr val="38761D"/>
                </a:highlight>
                <a:latin typeface="Garamond"/>
                <a:ea typeface="Garamond"/>
                <a:cs typeface="Garamond"/>
                <a:sym typeface="Garamond"/>
              </a:rPr>
              <a:t>Soil Data &amp; Information</a:t>
            </a:r>
            <a:endParaRPr b="1" sz="1700">
              <a:highlight>
                <a:srgbClr val="38761D"/>
              </a:highlight>
              <a:latin typeface="Garamond"/>
              <a:ea typeface="Garamond"/>
              <a:cs typeface="Garamond"/>
              <a:sym typeface="Garamond"/>
            </a:endParaRPr>
          </a:p>
          <a:p>
            <a:pPr indent="0" lvl="0" marL="0" rtl="0" algn="l">
              <a:spcBef>
                <a:spcPts val="0"/>
              </a:spcBef>
              <a:spcAft>
                <a:spcPts val="0"/>
              </a:spcAft>
              <a:buNone/>
            </a:pPr>
            <a:r>
              <a:rPr b="1" lang="en-GB" sz="1700">
                <a:highlight>
                  <a:srgbClr val="38761D"/>
                </a:highlight>
                <a:latin typeface="Garamond"/>
                <a:ea typeface="Garamond"/>
                <a:cs typeface="Garamond"/>
                <a:sym typeface="Garamond"/>
              </a:rPr>
              <a:t>for Climate </a:t>
            </a:r>
            <a:endParaRPr b="1" sz="1700">
              <a:highlight>
                <a:srgbClr val="38761D"/>
              </a:highlight>
              <a:latin typeface="Garamond"/>
              <a:ea typeface="Garamond"/>
              <a:cs typeface="Garamond"/>
              <a:sym typeface="Garamond"/>
            </a:endParaRPr>
          </a:p>
          <a:p>
            <a:pPr indent="0" lvl="0" marL="0" rtl="0" algn="l">
              <a:spcBef>
                <a:spcPts val="0"/>
              </a:spcBef>
              <a:spcAft>
                <a:spcPts val="0"/>
              </a:spcAft>
              <a:buNone/>
            </a:pPr>
            <a:r>
              <a:rPr b="1" lang="en-GB" sz="1700">
                <a:highlight>
                  <a:srgbClr val="38761D"/>
                </a:highlight>
                <a:latin typeface="Garamond"/>
                <a:ea typeface="Garamond"/>
                <a:cs typeface="Garamond"/>
                <a:sym typeface="Garamond"/>
              </a:rPr>
              <a:t>Change</a:t>
            </a:r>
            <a:endParaRPr b="1" sz="1700">
              <a:highlight>
                <a:srgbClr val="38761D"/>
              </a:highlight>
              <a:latin typeface="Garamond"/>
              <a:ea typeface="Garamond"/>
              <a:cs typeface="Garamond"/>
              <a:sym typeface="Garamond"/>
            </a:endParaRPr>
          </a:p>
        </p:txBody>
      </p:sp>
      <p:sp>
        <p:nvSpPr>
          <p:cNvPr id="117" name="Google Shape;117;p27"/>
          <p:cNvSpPr/>
          <p:nvPr/>
        </p:nvSpPr>
        <p:spPr>
          <a:xfrm>
            <a:off x="4676900" y="5697000"/>
            <a:ext cx="607800" cy="409200"/>
          </a:xfrm>
          <a:prstGeom prst="rightArrow">
            <a:avLst>
              <a:gd fmla="val 50000" name="adj1"/>
              <a:gd fmla="val 50000" name="adj2"/>
            </a:avLst>
          </a:prstGeom>
          <a:solidFill>
            <a:srgbClr val="B6D7A8"/>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6"/>
          <p:cNvSpPr txBox="1"/>
          <p:nvPr/>
        </p:nvSpPr>
        <p:spPr>
          <a:xfrm>
            <a:off x="318050" y="265043"/>
            <a:ext cx="865367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200">
                <a:solidFill>
                  <a:srgbClr val="F07F3C"/>
                </a:solidFill>
                <a:latin typeface="Fira Sans"/>
                <a:ea typeface="Fira Sans"/>
                <a:cs typeface="Fira Sans"/>
                <a:sym typeface="Fira Sans"/>
              </a:rPr>
              <a:t>GloSIS Guiding Principles</a:t>
            </a:r>
            <a:endParaRPr sz="3200">
              <a:solidFill>
                <a:srgbClr val="F07F3C"/>
              </a:solidFill>
              <a:latin typeface="Fira Sans"/>
              <a:ea typeface="Fira Sans"/>
              <a:cs typeface="Fira Sans"/>
              <a:sym typeface="Fira Sans"/>
            </a:endParaRPr>
          </a:p>
        </p:txBody>
      </p:sp>
      <p:sp>
        <p:nvSpPr>
          <p:cNvPr id="193" name="Google Shape;193;p36"/>
          <p:cNvSpPr txBox="1"/>
          <p:nvPr/>
        </p:nvSpPr>
        <p:spPr>
          <a:xfrm>
            <a:off x="318050" y="1190095"/>
            <a:ext cx="8560907" cy="4504728"/>
          </a:xfrm>
          <a:prstGeom prst="rect">
            <a:avLst/>
          </a:prstGeom>
          <a:noFill/>
          <a:ln>
            <a:noFill/>
          </a:ln>
        </p:spPr>
        <p:txBody>
          <a:bodyPr anchorCtr="0" anchor="t" bIns="45700" lIns="91425" spcFirstLastPara="1" rIns="91425" wrap="square" tIns="45700">
            <a:noAutofit/>
          </a:bodyPr>
          <a:lstStyle/>
          <a:p>
            <a:pPr indent="-215900" lvl="0" marL="342900" marR="0" rtl="0" algn="l">
              <a:lnSpc>
                <a:spcPct val="90000"/>
              </a:lnSpc>
              <a:spcBef>
                <a:spcPts val="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158750" lvl="0" marL="28575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p:txBody>
      </p:sp>
      <p:sp>
        <p:nvSpPr>
          <p:cNvPr id="194" name="Google Shape;194;p36"/>
          <p:cNvSpPr txBox="1"/>
          <p:nvPr/>
        </p:nvSpPr>
        <p:spPr>
          <a:xfrm>
            <a:off x="410814" y="1176636"/>
            <a:ext cx="8560907" cy="4504728"/>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Infrastructure bringing together soil information collected by (national) institutions in a </a:t>
            </a:r>
            <a:r>
              <a:rPr b="1" lang="en-GB" sz="2000">
                <a:solidFill>
                  <a:srgbClr val="485156"/>
                </a:solidFill>
                <a:latin typeface="Fira Sans"/>
                <a:ea typeface="Fira Sans"/>
                <a:cs typeface="Fira Sans"/>
                <a:sym typeface="Fira Sans"/>
              </a:rPr>
              <a:t>de-centralized</a:t>
            </a:r>
            <a:r>
              <a:rPr lang="en-GB" sz="2000">
                <a:solidFill>
                  <a:srgbClr val="485156"/>
                </a:solidFill>
                <a:latin typeface="Fira Sans"/>
                <a:ea typeface="Fira Sans"/>
                <a:cs typeface="Fira Sans"/>
                <a:sym typeface="Fira Sans"/>
              </a:rPr>
              <a:t> way.</a:t>
            </a:r>
            <a:endParaRPr/>
          </a:p>
          <a:p>
            <a:pPr indent="-285750" lvl="0" marL="285750" marR="0" rtl="0" algn="l">
              <a:lnSpc>
                <a:spcPct val="90000"/>
              </a:lnSpc>
              <a:spcBef>
                <a:spcPts val="10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GloSIS is to be a </a:t>
            </a:r>
            <a:r>
              <a:rPr b="1" lang="en-GB" sz="2000">
                <a:solidFill>
                  <a:srgbClr val="485156"/>
                </a:solidFill>
                <a:latin typeface="Fira Sans"/>
                <a:ea typeface="Fira Sans"/>
                <a:cs typeface="Fira Sans"/>
                <a:sym typeface="Fira Sans"/>
              </a:rPr>
              <a:t>federation</a:t>
            </a:r>
            <a:r>
              <a:rPr lang="en-GB" sz="2000">
                <a:solidFill>
                  <a:srgbClr val="485156"/>
                </a:solidFill>
                <a:latin typeface="Fira Sans"/>
                <a:ea typeface="Fira Sans"/>
                <a:cs typeface="Fira Sans"/>
                <a:sym typeface="Fira Sans"/>
              </a:rPr>
              <a:t> of soil information systems.</a:t>
            </a:r>
            <a:endParaRPr/>
          </a:p>
          <a:p>
            <a:pPr indent="-285750" lvl="0" marL="285750" marR="0" rtl="0" algn="l">
              <a:lnSpc>
                <a:spcPct val="90000"/>
              </a:lnSpc>
              <a:spcBef>
                <a:spcPts val="10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Source institutions </a:t>
            </a:r>
            <a:r>
              <a:rPr b="1" lang="en-GB" sz="2000">
                <a:solidFill>
                  <a:srgbClr val="485156"/>
                </a:solidFill>
                <a:latin typeface="Fira Sans"/>
                <a:ea typeface="Fira Sans"/>
                <a:cs typeface="Fira Sans"/>
                <a:sym typeface="Fira Sans"/>
              </a:rPr>
              <a:t>retain</a:t>
            </a:r>
            <a:r>
              <a:rPr lang="en-GB" sz="2000">
                <a:solidFill>
                  <a:srgbClr val="485156"/>
                </a:solidFill>
                <a:latin typeface="Fira Sans"/>
                <a:ea typeface="Fira Sans"/>
                <a:cs typeface="Fira Sans"/>
                <a:sym typeface="Fira Sans"/>
              </a:rPr>
              <a:t> their data and </a:t>
            </a:r>
            <a:r>
              <a:rPr b="1" lang="en-GB" sz="2000">
                <a:solidFill>
                  <a:srgbClr val="485156"/>
                </a:solidFill>
                <a:latin typeface="Fira Sans"/>
                <a:ea typeface="Fira Sans"/>
                <a:cs typeface="Fira Sans"/>
                <a:sym typeface="Fira Sans"/>
              </a:rPr>
              <a:t>control access</a:t>
            </a:r>
            <a:r>
              <a:rPr lang="en-GB" sz="2000">
                <a:solidFill>
                  <a:srgbClr val="485156"/>
                </a:solidFill>
                <a:latin typeface="Fira Sans"/>
                <a:ea typeface="Fira Sans"/>
                <a:cs typeface="Fira Sans"/>
                <a:sym typeface="Fira Sans"/>
              </a:rPr>
              <a:t>.</a:t>
            </a:r>
            <a:endParaRPr/>
          </a:p>
          <a:p>
            <a:pPr indent="-285750" lvl="0" marL="285750" marR="0" rtl="0" algn="l">
              <a:lnSpc>
                <a:spcPct val="90000"/>
              </a:lnSpc>
              <a:spcBef>
                <a:spcPts val="10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Data sharing according to </a:t>
            </a:r>
            <a:r>
              <a:rPr b="1" lang="en-GB" sz="2000">
                <a:solidFill>
                  <a:srgbClr val="485156"/>
                </a:solidFill>
                <a:latin typeface="Fira Sans"/>
                <a:ea typeface="Fira Sans"/>
                <a:cs typeface="Fira Sans"/>
                <a:sym typeface="Fira Sans"/>
              </a:rPr>
              <a:t>data policy </a:t>
            </a:r>
            <a:r>
              <a:rPr lang="en-GB" sz="2000">
                <a:solidFill>
                  <a:srgbClr val="485156"/>
                </a:solidFill>
                <a:latin typeface="Fira Sans"/>
                <a:ea typeface="Fira Sans"/>
                <a:cs typeface="Fira Sans"/>
                <a:sym typeface="Fira Sans"/>
              </a:rPr>
              <a:t>of data providers.</a:t>
            </a:r>
            <a:endParaRPr/>
          </a:p>
          <a:p>
            <a:pPr indent="-285750" lvl="0" marL="285750" marR="0" rtl="0" algn="l">
              <a:lnSpc>
                <a:spcPct val="90000"/>
              </a:lnSpc>
              <a:spcBef>
                <a:spcPts val="10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Implementation that is </a:t>
            </a:r>
            <a:r>
              <a:rPr b="1" lang="en-GB" sz="2000">
                <a:solidFill>
                  <a:srgbClr val="485156"/>
                </a:solidFill>
                <a:latin typeface="Fira Sans"/>
                <a:ea typeface="Fira Sans"/>
                <a:cs typeface="Fira Sans"/>
                <a:sym typeface="Fira Sans"/>
              </a:rPr>
              <a:t>lightweight</a:t>
            </a:r>
            <a:r>
              <a:rPr lang="en-GB" sz="2000">
                <a:solidFill>
                  <a:srgbClr val="485156"/>
                </a:solidFill>
                <a:latin typeface="Fira Sans"/>
                <a:ea typeface="Fira Sans"/>
                <a:cs typeface="Fira Sans"/>
                <a:sym typeface="Fira Sans"/>
              </a:rPr>
              <a:t>, cheap to deploy, “simple”.</a:t>
            </a:r>
            <a:endParaRPr/>
          </a:p>
          <a:p>
            <a:pPr indent="-285750" lvl="0" marL="285750" marR="0" rtl="0" algn="l">
              <a:lnSpc>
                <a:spcPct val="90000"/>
              </a:lnSpc>
              <a:spcBef>
                <a:spcPts val="10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Based on </a:t>
            </a:r>
            <a:r>
              <a:rPr b="1" lang="en-GB" sz="2000">
                <a:solidFill>
                  <a:srgbClr val="485156"/>
                </a:solidFill>
                <a:latin typeface="Fira Sans"/>
                <a:ea typeface="Fira Sans"/>
                <a:cs typeface="Fira Sans"/>
                <a:sym typeface="Fira Sans"/>
              </a:rPr>
              <a:t>open source </a:t>
            </a:r>
            <a:r>
              <a:rPr lang="en-GB" sz="2000">
                <a:solidFill>
                  <a:srgbClr val="485156"/>
                </a:solidFill>
                <a:latin typeface="Fira Sans"/>
                <a:ea typeface="Fira Sans"/>
                <a:cs typeface="Fira Sans"/>
                <a:sym typeface="Fira Sans"/>
              </a:rPr>
              <a:t>software.</a:t>
            </a:r>
            <a:endParaRPr/>
          </a:p>
          <a:p>
            <a:pPr indent="-285750" lvl="0" marL="285750" marR="0" rtl="0" algn="l">
              <a:lnSpc>
                <a:spcPct val="90000"/>
              </a:lnSpc>
              <a:spcBef>
                <a:spcPts val="10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Should </a:t>
            </a:r>
            <a:r>
              <a:rPr b="1" lang="en-GB" sz="2000">
                <a:solidFill>
                  <a:srgbClr val="485156"/>
                </a:solidFill>
                <a:latin typeface="Fira Sans"/>
                <a:ea typeface="Fira Sans"/>
                <a:cs typeface="Fira Sans"/>
                <a:sym typeface="Fira Sans"/>
              </a:rPr>
              <a:t>empower</a:t>
            </a:r>
            <a:r>
              <a:rPr lang="en-GB" sz="2000">
                <a:solidFill>
                  <a:srgbClr val="485156"/>
                </a:solidFill>
                <a:latin typeface="Fira Sans"/>
                <a:ea typeface="Fira Sans"/>
                <a:cs typeface="Fira Sans"/>
                <a:sym typeface="Fira Sans"/>
              </a:rPr>
              <a:t> countries (and other data providers) to develop their national soil information system as a centre for national soil information.</a:t>
            </a:r>
            <a:endParaRPr/>
          </a:p>
          <a:p>
            <a:pPr indent="-158750" lvl="0" marL="28575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p:txBody>
      </p:sp>
      <p:pic>
        <p:nvPicPr>
          <p:cNvPr id="195" name="Google Shape;195;p36"/>
          <p:cNvPicPr preferRelativeResize="0"/>
          <p:nvPr/>
        </p:nvPicPr>
        <p:blipFill rotWithShape="1">
          <a:blip r:embed="rId3">
            <a:alphaModFix/>
          </a:blip>
          <a:srcRect b="0" l="0" r="0" t="0"/>
          <a:stretch/>
        </p:blipFill>
        <p:spPr>
          <a:xfrm>
            <a:off x="7747461" y="5376001"/>
            <a:ext cx="1317023" cy="13508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id="200" name="Google Shape;200;p37"/>
          <p:cNvPicPr preferRelativeResize="0"/>
          <p:nvPr/>
        </p:nvPicPr>
        <p:blipFill rotWithShape="1">
          <a:blip r:embed="rId3">
            <a:alphaModFix/>
          </a:blip>
          <a:srcRect b="0" l="0" r="0" t="0"/>
          <a:stretch/>
        </p:blipFill>
        <p:spPr>
          <a:xfrm>
            <a:off x="435023" y="916739"/>
            <a:ext cx="8419723" cy="5755670"/>
          </a:xfrm>
          <a:prstGeom prst="rect">
            <a:avLst/>
          </a:prstGeom>
          <a:noFill/>
          <a:ln>
            <a:noFill/>
          </a:ln>
        </p:spPr>
      </p:pic>
      <p:sp>
        <p:nvSpPr>
          <p:cNvPr id="201" name="Google Shape;201;p37"/>
          <p:cNvSpPr txBox="1"/>
          <p:nvPr/>
        </p:nvSpPr>
        <p:spPr>
          <a:xfrm>
            <a:off x="318050" y="265043"/>
            <a:ext cx="865367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200">
                <a:solidFill>
                  <a:srgbClr val="F07F3C"/>
                </a:solidFill>
                <a:latin typeface="Fira Sans"/>
                <a:ea typeface="Fira Sans"/>
                <a:cs typeface="Fira Sans"/>
                <a:sym typeface="Fira Sans"/>
              </a:rPr>
              <a:t>GSP Soil Data Facility</a:t>
            </a:r>
            <a:endParaRPr sz="3200">
              <a:solidFill>
                <a:srgbClr val="F07F3C"/>
              </a:solidFill>
              <a:latin typeface="Fira Sans"/>
              <a:ea typeface="Fira Sans"/>
              <a:cs typeface="Fira Sans"/>
              <a:sym typeface="Fira Sans"/>
            </a:endParaRPr>
          </a:p>
        </p:txBody>
      </p:sp>
      <p:sp>
        <p:nvSpPr>
          <p:cNvPr id="202" name="Google Shape;202;p37"/>
          <p:cNvSpPr/>
          <p:nvPr/>
        </p:nvSpPr>
        <p:spPr>
          <a:xfrm>
            <a:off x="1752480" y="6434640"/>
            <a:ext cx="7173000" cy="27288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lang="en-GB" sz="1200">
                <a:solidFill>
                  <a:srgbClr val="485156"/>
                </a:solidFill>
                <a:latin typeface="Calibri"/>
                <a:ea typeface="Calibri"/>
                <a:cs typeface="Calibri"/>
                <a:sym typeface="Calibri"/>
              </a:rPr>
              <a:t>Recent developments</a:t>
            </a:r>
            <a:endParaRPr sz="1200">
              <a:solidFill>
                <a:srgbClr val="48515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descr="Image result for fao logo" id="207" name="Google Shape;207;p38"/>
          <p:cNvSpPr/>
          <p:nvPr/>
        </p:nvSpPr>
        <p:spPr>
          <a:xfrm>
            <a:off x="5381936" y="3068960"/>
            <a:ext cx="1114620" cy="1143200"/>
          </a:xfrm>
          <a:prstGeom prst="rect">
            <a:avLst/>
          </a:prstGeom>
          <a:noFill/>
          <a:ln>
            <a:noFill/>
          </a:ln>
        </p:spPr>
        <p:txBody>
          <a:bodyPr anchorCtr="0" anchor="t" bIns="50350" lIns="100775" spcFirstLastPara="1" rIns="100775" wrap="square" tIns="503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8" name="Google Shape;208;p38"/>
          <p:cNvPicPr preferRelativeResize="0"/>
          <p:nvPr/>
        </p:nvPicPr>
        <p:blipFill rotWithShape="1">
          <a:blip r:embed="rId3">
            <a:alphaModFix/>
          </a:blip>
          <a:srcRect b="0" l="0" r="0" t="0"/>
          <a:stretch/>
        </p:blipFill>
        <p:spPr>
          <a:xfrm>
            <a:off x="1257930" y="1323013"/>
            <a:ext cx="1318216" cy="1408870"/>
          </a:xfrm>
          <a:prstGeom prst="rect">
            <a:avLst/>
          </a:prstGeom>
          <a:noFill/>
          <a:ln>
            <a:noFill/>
          </a:ln>
        </p:spPr>
      </p:pic>
      <p:pic>
        <p:nvPicPr>
          <p:cNvPr id="209" name="Google Shape;209;p38"/>
          <p:cNvPicPr preferRelativeResize="0"/>
          <p:nvPr/>
        </p:nvPicPr>
        <p:blipFill rotWithShape="1">
          <a:blip r:embed="rId4">
            <a:alphaModFix/>
          </a:blip>
          <a:srcRect b="0" l="0" r="0" t="0"/>
          <a:stretch/>
        </p:blipFill>
        <p:spPr>
          <a:xfrm>
            <a:off x="1435221" y="3892645"/>
            <a:ext cx="1231866" cy="1040552"/>
          </a:xfrm>
          <a:prstGeom prst="rect">
            <a:avLst/>
          </a:prstGeom>
          <a:noFill/>
          <a:ln>
            <a:noFill/>
          </a:ln>
        </p:spPr>
      </p:pic>
      <p:pic>
        <p:nvPicPr>
          <p:cNvPr id="210" name="Google Shape;210;p38"/>
          <p:cNvPicPr preferRelativeResize="0"/>
          <p:nvPr/>
        </p:nvPicPr>
        <p:blipFill rotWithShape="1">
          <a:blip r:embed="rId5">
            <a:alphaModFix/>
          </a:blip>
          <a:srcRect b="0" l="0" r="0" t="0"/>
          <a:stretch/>
        </p:blipFill>
        <p:spPr>
          <a:xfrm>
            <a:off x="6379641" y="1519850"/>
            <a:ext cx="1561242" cy="853614"/>
          </a:xfrm>
          <a:prstGeom prst="rect">
            <a:avLst/>
          </a:prstGeom>
          <a:noFill/>
          <a:ln>
            <a:noFill/>
          </a:ln>
        </p:spPr>
      </p:pic>
      <p:pic>
        <p:nvPicPr>
          <p:cNvPr id="211" name="Google Shape;211;p38"/>
          <p:cNvPicPr preferRelativeResize="0"/>
          <p:nvPr/>
        </p:nvPicPr>
        <p:blipFill rotWithShape="1">
          <a:blip r:embed="rId6">
            <a:alphaModFix/>
          </a:blip>
          <a:srcRect b="0" l="0" r="0" t="0"/>
          <a:stretch/>
        </p:blipFill>
        <p:spPr>
          <a:xfrm>
            <a:off x="3621135" y="2818841"/>
            <a:ext cx="2243056" cy="741907"/>
          </a:xfrm>
          <a:prstGeom prst="rect">
            <a:avLst/>
          </a:prstGeom>
          <a:noFill/>
          <a:ln>
            <a:noFill/>
          </a:ln>
        </p:spPr>
      </p:pic>
      <p:pic>
        <p:nvPicPr>
          <p:cNvPr id="212" name="Google Shape;212;p38"/>
          <p:cNvPicPr preferRelativeResize="0"/>
          <p:nvPr/>
        </p:nvPicPr>
        <p:blipFill rotWithShape="1">
          <a:blip r:embed="rId7">
            <a:alphaModFix/>
          </a:blip>
          <a:srcRect b="0" l="0" r="0" t="0"/>
          <a:stretch/>
        </p:blipFill>
        <p:spPr>
          <a:xfrm>
            <a:off x="6496556" y="3939587"/>
            <a:ext cx="1174399" cy="993610"/>
          </a:xfrm>
          <a:prstGeom prst="rect">
            <a:avLst/>
          </a:prstGeom>
          <a:noFill/>
          <a:ln>
            <a:noFill/>
          </a:ln>
        </p:spPr>
      </p:pic>
      <p:sp>
        <p:nvSpPr>
          <p:cNvPr id="213" name="Google Shape;213;p38"/>
          <p:cNvSpPr txBox="1"/>
          <p:nvPr/>
        </p:nvSpPr>
        <p:spPr>
          <a:xfrm>
            <a:off x="6513203" y="4990966"/>
            <a:ext cx="1585327" cy="347991"/>
          </a:xfrm>
          <a:prstGeom prst="rect">
            <a:avLst/>
          </a:prstGeom>
          <a:noFill/>
          <a:ln>
            <a:noFill/>
          </a:ln>
        </p:spPr>
        <p:txBody>
          <a:bodyPr anchorCtr="0" anchor="t" bIns="50375" lIns="100775" spcFirstLastPara="1" rIns="100775" wrap="square" tIns="50375">
            <a:noAutofit/>
          </a:bodyPr>
          <a:lstStyle/>
          <a:p>
            <a:pPr indent="0" lvl="0" marL="0" marR="0" rtl="0" algn="l">
              <a:spcBef>
                <a:spcPts val="0"/>
              </a:spcBef>
              <a:spcAft>
                <a:spcPts val="0"/>
              </a:spcAft>
              <a:buNone/>
            </a:pPr>
            <a:r>
              <a:rPr lang="en-GB" sz="1600">
                <a:solidFill>
                  <a:schemeClr val="dk1"/>
                </a:solidFill>
                <a:latin typeface="Fira Sans"/>
                <a:ea typeface="Fira Sans"/>
                <a:cs typeface="Fira Sans"/>
                <a:sym typeface="Fira Sans"/>
              </a:rPr>
              <a:t>IUSS WG - SIS</a:t>
            </a:r>
            <a:endParaRPr/>
          </a:p>
        </p:txBody>
      </p:sp>
      <p:sp>
        <p:nvSpPr>
          <p:cNvPr id="214" name="Google Shape;214;p38"/>
          <p:cNvSpPr txBox="1"/>
          <p:nvPr/>
        </p:nvSpPr>
        <p:spPr>
          <a:xfrm>
            <a:off x="318050" y="239580"/>
            <a:ext cx="865367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200">
                <a:solidFill>
                  <a:srgbClr val="F07F3C"/>
                </a:solidFill>
                <a:latin typeface="Fira Sans"/>
                <a:ea typeface="Fira Sans"/>
                <a:cs typeface="Fira Sans"/>
                <a:sym typeface="Fira Sans"/>
              </a:rPr>
              <a:t>Initiatives on soil data standards</a:t>
            </a:r>
            <a:endParaRPr sz="3200">
              <a:solidFill>
                <a:srgbClr val="F07F3C"/>
              </a:solidFill>
              <a:latin typeface="Fira Sans"/>
              <a:ea typeface="Fira Sans"/>
              <a:cs typeface="Fira Sans"/>
              <a:sym typeface="Fira Sans"/>
            </a:endParaRPr>
          </a:p>
        </p:txBody>
      </p:sp>
      <p:pic>
        <p:nvPicPr>
          <p:cNvPr id="215" name="Google Shape;215;p38"/>
          <p:cNvPicPr preferRelativeResize="0"/>
          <p:nvPr/>
        </p:nvPicPr>
        <p:blipFill rotWithShape="1">
          <a:blip r:embed="rId8">
            <a:alphaModFix/>
          </a:blip>
          <a:srcRect b="0" l="0" r="0" t="0"/>
          <a:stretch/>
        </p:blipFill>
        <p:spPr>
          <a:xfrm>
            <a:off x="7574823" y="6297143"/>
            <a:ext cx="1396898" cy="483374"/>
          </a:xfrm>
          <a:prstGeom prst="rect">
            <a:avLst/>
          </a:prstGeom>
          <a:noFill/>
          <a:ln>
            <a:noFill/>
          </a:ln>
        </p:spPr>
      </p:pic>
      <p:sp>
        <p:nvSpPr>
          <p:cNvPr id="216" name="Google Shape;216;p38"/>
          <p:cNvSpPr txBox="1"/>
          <p:nvPr/>
        </p:nvSpPr>
        <p:spPr>
          <a:xfrm>
            <a:off x="1435221" y="4993843"/>
            <a:ext cx="1192955"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Fira Sans"/>
                <a:ea typeface="Fira Sans"/>
                <a:cs typeface="Fira Sans"/>
                <a:sym typeface="Fira Sans"/>
              </a:rPr>
              <a:t>ISO 28258</a:t>
            </a:r>
            <a:endParaRPr sz="1600">
              <a:solidFill>
                <a:schemeClr val="dk1"/>
              </a:solidFill>
              <a:latin typeface="Fira Sans"/>
              <a:ea typeface="Fira Sans"/>
              <a:cs typeface="Fira Sans"/>
              <a:sym typeface="Fira Sans"/>
            </a:endParaRPr>
          </a:p>
        </p:txBody>
      </p:sp>
      <p:sp>
        <p:nvSpPr>
          <p:cNvPr id="217" name="Google Shape;217;p38"/>
          <p:cNvSpPr txBox="1"/>
          <p:nvPr/>
        </p:nvSpPr>
        <p:spPr>
          <a:xfrm>
            <a:off x="6379641" y="2337581"/>
            <a:ext cx="1691489"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Fira Sans"/>
                <a:ea typeface="Fira Sans"/>
                <a:cs typeface="Fira Sans"/>
                <a:sym typeface="Fira Sans"/>
              </a:rPr>
              <a:t>Ag domain WG</a:t>
            </a:r>
            <a:endParaRPr sz="1600">
              <a:solidFill>
                <a:schemeClr val="dk1"/>
              </a:solidFill>
              <a:latin typeface="Fira Sans"/>
              <a:ea typeface="Fira Sans"/>
              <a:cs typeface="Fira Sans"/>
              <a:sym typeface="Fira Sans"/>
            </a:endParaRPr>
          </a:p>
        </p:txBody>
      </p:sp>
      <p:sp>
        <p:nvSpPr>
          <p:cNvPr id="218" name="Google Shape;218;p38"/>
          <p:cNvSpPr txBox="1"/>
          <p:nvPr/>
        </p:nvSpPr>
        <p:spPr>
          <a:xfrm>
            <a:off x="1257930" y="2623252"/>
            <a:ext cx="1268296"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Fira Sans"/>
                <a:ea typeface="Fira Sans"/>
                <a:cs typeface="Fira Sans"/>
                <a:sym typeface="Fira Sans"/>
              </a:rPr>
              <a:t>Pillar 5 WG</a:t>
            </a:r>
            <a:endParaRPr sz="1600">
              <a:solidFill>
                <a:schemeClr val="dk1"/>
              </a:solidFill>
              <a:latin typeface="Fira Sans"/>
              <a:ea typeface="Fira Sans"/>
              <a:cs typeface="Fira Sans"/>
              <a:sym typeface="Fira Sans"/>
            </a:endParaRPr>
          </a:p>
        </p:txBody>
      </p:sp>
      <p:sp>
        <p:nvSpPr>
          <p:cNvPr id="219" name="Google Shape;219;p38"/>
          <p:cNvSpPr txBox="1"/>
          <p:nvPr/>
        </p:nvSpPr>
        <p:spPr>
          <a:xfrm>
            <a:off x="3914557" y="3471283"/>
            <a:ext cx="1460656"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Fira Sans"/>
                <a:ea typeface="Fira Sans"/>
                <a:cs typeface="Fira Sans"/>
                <a:sym typeface="Fira Sans"/>
              </a:rPr>
              <a:t>Soil data WG</a:t>
            </a:r>
            <a:endParaRPr sz="1600">
              <a:solidFill>
                <a:schemeClr val="dk1"/>
              </a:solidFill>
              <a:latin typeface="Fira Sans"/>
              <a:ea typeface="Fira Sans"/>
              <a:cs typeface="Fira Sans"/>
              <a:sym typeface="Fira Sans"/>
            </a:endParaRPr>
          </a:p>
        </p:txBody>
      </p:sp>
      <p:pic>
        <p:nvPicPr>
          <p:cNvPr id="220" name="Google Shape;220;p38"/>
          <p:cNvPicPr preferRelativeResize="0"/>
          <p:nvPr/>
        </p:nvPicPr>
        <p:blipFill rotWithShape="1">
          <a:blip r:embed="rId9">
            <a:alphaModFix/>
          </a:blip>
          <a:srcRect b="0" l="0" r="0" t="0"/>
          <a:stretch/>
        </p:blipFill>
        <p:spPr>
          <a:xfrm>
            <a:off x="4320584" y="5262103"/>
            <a:ext cx="1064961" cy="651885"/>
          </a:xfrm>
          <a:prstGeom prst="rect">
            <a:avLst/>
          </a:prstGeom>
          <a:noFill/>
          <a:ln>
            <a:noFill/>
          </a:ln>
        </p:spPr>
      </p:pic>
      <p:pic>
        <p:nvPicPr>
          <p:cNvPr id="221" name="Google Shape;221;p38"/>
          <p:cNvPicPr preferRelativeResize="0"/>
          <p:nvPr/>
        </p:nvPicPr>
        <p:blipFill rotWithShape="1">
          <a:blip r:embed="rId10">
            <a:alphaModFix/>
          </a:blip>
          <a:srcRect b="0" l="0" r="0" t="0"/>
          <a:stretch/>
        </p:blipFill>
        <p:spPr>
          <a:xfrm>
            <a:off x="3512171" y="4383652"/>
            <a:ext cx="1230492" cy="12043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descr="Image result for fao logo" id="226" name="Google Shape;226;p39"/>
          <p:cNvSpPr/>
          <p:nvPr/>
        </p:nvSpPr>
        <p:spPr>
          <a:xfrm>
            <a:off x="5381936" y="3068960"/>
            <a:ext cx="1114620" cy="1143200"/>
          </a:xfrm>
          <a:prstGeom prst="rect">
            <a:avLst/>
          </a:prstGeom>
          <a:noFill/>
          <a:ln>
            <a:noFill/>
          </a:ln>
        </p:spPr>
        <p:txBody>
          <a:bodyPr anchorCtr="0" anchor="t" bIns="50350" lIns="100775" spcFirstLastPara="1" rIns="100775" wrap="square" tIns="503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39"/>
          <p:cNvSpPr txBox="1"/>
          <p:nvPr/>
        </p:nvSpPr>
        <p:spPr>
          <a:xfrm>
            <a:off x="420586" y="1124744"/>
            <a:ext cx="8551135" cy="5112568"/>
          </a:xfrm>
          <a:prstGeom prst="rect">
            <a:avLst/>
          </a:prstGeom>
          <a:noFill/>
          <a:ln>
            <a:noFill/>
          </a:ln>
        </p:spPr>
        <p:txBody>
          <a:bodyPr anchorCtr="0" anchor="t" bIns="67175" lIns="134350" spcFirstLastPara="1" rIns="134350" wrap="square" tIns="67175">
            <a:noAutofit/>
          </a:bodyPr>
          <a:lstStyle/>
          <a:p>
            <a:pPr indent="0" lvl="0" marL="0" marR="0" rtl="0" algn="l">
              <a:lnSpc>
                <a:spcPct val="150000"/>
              </a:lnSpc>
              <a:spcBef>
                <a:spcPts val="0"/>
              </a:spcBef>
              <a:spcAft>
                <a:spcPts val="0"/>
              </a:spcAft>
              <a:buClr>
                <a:srgbClr val="485156"/>
              </a:buClr>
              <a:buSzPts val="2000"/>
              <a:buFont typeface="Arial"/>
              <a:buNone/>
            </a:pPr>
            <a:r>
              <a:rPr lang="en-GB" sz="2000">
                <a:solidFill>
                  <a:srgbClr val="485156"/>
                </a:solidFill>
                <a:latin typeface="Fira Sans"/>
                <a:ea typeface="Fira Sans"/>
                <a:cs typeface="Fira Sans"/>
                <a:sym typeface="Fira Sans"/>
              </a:rPr>
              <a:t>To develop, promote and maintain internationally recognized and adopted standards for the exchange and collation of consistent harmonized soils data and information worldwide.</a:t>
            </a:r>
            <a:endParaRPr/>
          </a:p>
          <a:p>
            <a:pPr indent="-158750" lvl="0" marL="285750" marR="0" rtl="0" algn="l">
              <a:lnSpc>
                <a:spcPct val="150000"/>
              </a:lnSpc>
              <a:spcBef>
                <a:spcPts val="4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285750" lvl="0" marL="285750" marR="0" rtl="0" algn="l">
              <a:lnSpc>
                <a:spcPct val="150000"/>
              </a:lnSpc>
              <a:spcBef>
                <a:spcPts val="4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Vocabularies for SoilML</a:t>
            </a:r>
            <a:endParaRPr/>
          </a:p>
          <a:p>
            <a:pPr indent="-285750" lvl="0" marL="285750" marR="0" rtl="0" algn="l">
              <a:lnSpc>
                <a:spcPct val="150000"/>
              </a:lnSpc>
              <a:spcBef>
                <a:spcPts val="4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Use cases</a:t>
            </a:r>
            <a:endParaRPr/>
          </a:p>
          <a:p>
            <a:pPr indent="-285750" lvl="0" marL="285750" marR="0" rtl="0" algn="l">
              <a:lnSpc>
                <a:spcPct val="150000"/>
              </a:lnSpc>
              <a:spcBef>
                <a:spcPts val="4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Capacity building</a:t>
            </a:r>
            <a:endParaRPr/>
          </a:p>
          <a:p>
            <a:pPr indent="-285750" lvl="0" marL="285750" marR="0" rtl="0" algn="l">
              <a:lnSpc>
                <a:spcPct val="150000"/>
              </a:lnSpc>
              <a:spcBef>
                <a:spcPts val="400"/>
              </a:spcBef>
              <a:spcAft>
                <a:spcPts val="0"/>
              </a:spcAft>
              <a:buClr>
                <a:srgbClr val="485156"/>
              </a:buClr>
              <a:buSzPts val="2000"/>
              <a:buFont typeface="Arial"/>
              <a:buChar char="•"/>
            </a:pPr>
            <a:r>
              <a:rPr lang="en-GB" sz="2000" u="sng">
                <a:solidFill>
                  <a:schemeClr val="hlink"/>
                </a:solidFill>
                <a:latin typeface="Fira Sans"/>
                <a:ea typeface="Fira Sans"/>
                <a:cs typeface="Fira Sans"/>
                <a:sym typeface="Fira Sans"/>
                <a:hlinkClick r:id="rId3"/>
              </a:rPr>
              <a:t>https://www.iuss.org/</a:t>
            </a:r>
            <a:r>
              <a:rPr lang="en-GB" sz="2000">
                <a:solidFill>
                  <a:srgbClr val="485156"/>
                </a:solidFill>
                <a:latin typeface="Fira Sans"/>
                <a:ea typeface="Fira Sans"/>
                <a:cs typeface="Fira Sans"/>
                <a:sym typeface="Fira Sans"/>
              </a:rPr>
              <a:t> </a:t>
            </a:r>
            <a:endParaRPr sz="2000">
              <a:solidFill>
                <a:srgbClr val="485156"/>
              </a:solidFill>
              <a:latin typeface="Fira Sans"/>
              <a:ea typeface="Fira Sans"/>
              <a:cs typeface="Fira Sans"/>
              <a:sym typeface="Fira Sans"/>
            </a:endParaRPr>
          </a:p>
          <a:p>
            <a:pPr indent="-285750" lvl="0" marL="285750" marR="0" rtl="0" algn="l">
              <a:lnSpc>
                <a:spcPct val="150000"/>
              </a:lnSpc>
              <a:spcBef>
                <a:spcPts val="400"/>
              </a:spcBef>
              <a:spcAft>
                <a:spcPts val="0"/>
              </a:spcAft>
              <a:buClr>
                <a:srgbClr val="485156"/>
              </a:buClr>
              <a:buSzPts val="2000"/>
              <a:buFont typeface="Arial"/>
              <a:buChar char="•"/>
            </a:pPr>
            <a:r>
              <a:rPr b="1" lang="en-GB" sz="2000">
                <a:solidFill>
                  <a:srgbClr val="485156"/>
                </a:solidFill>
                <a:latin typeface="Fira Sans"/>
                <a:ea typeface="Fira Sans"/>
                <a:cs typeface="Fira Sans"/>
                <a:sym typeface="Fira Sans"/>
              </a:rPr>
              <a:t>Scientific soil science community</a:t>
            </a:r>
            <a:endParaRPr b="1" sz="2000">
              <a:solidFill>
                <a:srgbClr val="485156"/>
              </a:solidFill>
              <a:latin typeface="Fira Sans"/>
              <a:ea typeface="Fira Sans"/>
              <a:cs typeface="Fira Sans"/>
              <a:sym typeface="Fira Sans"/>
            </a:endParaRPr>
          </a:p>
          <a:p>
            <a:pPr indent="0" lvl="0" marL="0" marR="0" rtl="0" algn="l">
              <a:spcBef>
                <a:spcPts val="4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0" lvl="0" marL="0" marR="0" rtl="0" algn="l">
              <a:spcBef>
                <a:spcPts val="400"/>
              </a:spcBef>
              <a:spcAft>
                <a:spcPts val="0"/>
              </a:spcAft>
              <a:buClr>
                <a:schemeClr val="dk1"/>
              </a:buClr>
              <a:buSzPts val="2000"/>
              <a:buFont typeface="Arial"/>
              <a:buNone/>
            </a:pPr>
            <a:r>
              <a:rPr lang="en-GB" sz="2000">
                <a:solidFill>
                  <a:schemeClr val="dk1"/>
                </a:solidFill>
                <a:latin typeface="Arial"/>
                <a:ea typeface="Arial"/>
                <a:cs typeface="Arial"/>
                <a:sym typeface="Arial"/>
              </a:rPr>
              <a:t>			</a:t>
            </a:r>
            <a:endParaRPr/>
          </a:p>
          <a:p>
            <a:pPr indent="0" lvl="0" marL="0" marR="0" rtl="0" algn="l">
              <a:spcBef>
                <a:spcPts val="400"/>
              </a:spcBef>
              <a:spcAft>
                <a:spcPts val="0"/>
              </a:spcAft>
              <a:buClr>
                <a:schemeClr val="dk1"/>
              </a:buClr>
              <a:buSzPts val="2000"/>
              <a:buFont typeface="Arial"/>
              <a:buNone/>
            </a:pPr>
            <a:r>
              <a:rPr lang="en-GB"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p:txBody>
      </p:sp>
      <p:pic>
        <p:nvPicPr>
          <p:cNvPr id="228" name="Google Shape;228;p39"/>
          <p:cNvPicPr preferRelativeResize="0"/>
          <p:nvPr/>
        </p:nvPicPr>
        <p:blipFill rotWithShape="1">
          <a:blip r:embed="rId4">
            <a:alphaModFix/>
          </a:blip>
          <a:srcRect b="0" l="0" r="0" t="0"/>
          <a:stretch/>
        </p:blipFill>
        <p:spPr>
          <a:xfrm>
            <a:off x="5853374" y="4500959"/>
            <a:ext cx="1566470" cy="517255"/>
          </a:xfrm>
          <a:prstGeom prst="rect">
            <a:avLst/>
          </a:prstGeom>
          <a:noFill/>
          <a:ln>
            <a:noFill/>
          </a:ln>
        </p:spPr>
      </p:pic>
      <p:sp>
        <p:nvSpPr>
          <p:cNvPr id="229" name="Google Shape;229;p39"/>
          <p:cNvSpPr txBox="1"/>
          <p:nvPr/>
        </p:nvSpPr>
        <p:spPr>
          <a:xfrm>
            <a:off x="318050" y="239580"/>
            <a:ext cx="865367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200">
                <a:solidFill>
                  <a:srgbClr val="F07F3C"/>
                </a:solidFill>
                <a:latin typeface="Fira Sans"/>
                <a:ea typeface="Fira Sans"/>
                <a:cs typeface="Fira Sans"/>
                <a:sym typeface="Fira Sans"/>
              </a:rPr>
              <a:t>IUSS WG on Soil Information Standards</a:t>
            </a:r>
            <a:endParaRPr sz="3200">
              <a:solidFill>
                <a:srgbClr val="F07F3C"/>
              </a:solidFill>
              <a:latin typeface="Fira Sans"/>
              <a:ea typeface="Fira Sans"/>
              <a:cs typeface="Fira Sans"/>
              <a:sym typeface="Fira Sans"/>
            </a:endParaRPr>
          </a:p>
        </p:txBody>
      </p:sp>
      <p:pic>
        <p:nvPicPr>
          <p:cNvPr id="230" name="Google Shape;230;p39"/>
          <p:cNvPicPr preferRelativeResize="0"/>
          <p:nvPr/>
        </p:nvPicPr>
        <p:blipFill rotWithShape="1">
          <a:blip r:embed="rId5">
            <a:alphaModFix/>
          </a:blip>
          <a:srcRect b="0" l="0" r="0" t="0"/>
          <a:stretch/>
        </p:blipFill>
        <p:spPr>
          <a:xfrm>
            <a:off x="5539080" y="3068960"/>
            <a:ext cx="2195058" cy="928222"/>
          </a:xfrm>
          <a:prstGeom prst="rect">
            <a:avLst/>
          </a:prstGeom>
          <a:noFill/>
          <a:ln>
            <a:noFill/>
          </a:ln>
        </p:spPr>
      </p:pic>
      <p:sp>
        <p:nvSpPr>
          <p:cNvPr id="231" name="Google Shape;231;p39"/>
          <p:cNvSpPr/>
          <p:nvPr/>
        </p:nvSpPr>
        <p:spPr>
          <a:xfrm>
            <a:off x="420586" y="3632661"/>
            <a:ext cx="2015043" cy="562873"/>
          </a:xfrm>
          <a:prstGeom prst="ellipse">
            <a:avLst/>
          </a:prstGeom>
          <a:noFill/>
          <a:ln cap="flat" cmpd="sng" w="38100">
            <a:solidFill>
              <a:srgbClr val="8B282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descr="Image result for fao logo" id="236" name="Google Shape;236;p40"/>
          <p:cNvSpPr/>
          <p:nvPr/>
        </p:nvSpPr>
        <p:spPr>
          <a:xfrm>
            <a:off x="5381936" y="3068960"/>
            <a:ext cx="1114620" cy="1143200"/>
          </a:xfrm>
          <a:prstGeom prst="rect">
            <a:avLst/>
          </a:prstGeom>
          <a:noFill/>
          <a:ln>
            <a:noFill/>
          </a:ln>
        </p:spPr>
        <p:txBody>
          <a:bodyPr anchorCtr="0" anchor="t" bIns="50350" lIns="100775" spcFirstLastPara="1" rIns="100775" wrap="square" tIns="503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40"/>
          <p:cNvSpPr txBox="1"/>
          <p:nvPr/>
        </p:nvSpPr>
        <p:spPr>
          <a:xfrm>
            <a:off x="420586" y="1124744"/>
            <a:ext cx="8551135" cy="5112568"/>
          </a:xfrm>
          <a:prstGeom prst="rect">
            <a:avLst/>
          </a:prstGeom>
          <a:noFill/>
          <a:ln>
            <a:noFill/>
          </a:ln>
        </p:spPr>
        <p:txBody>
          <a:bodyPr anchorCtr="0" anchor="t" bIns="67175" lIns="134350" spcFirstLastPara="1" rIns="134350" wrap="square" tIns="67175">
            <a:noAutofit/>
          </a:bodyPr>
          <a:lstStyle/>
          <a:p>
            <a:pPr indent="0" lvl="0" marL="0" marR="0" rtl="0" algn="l">
              <a:lnSpc>
                <a:spcPct val="150000"/>
              </a:lnSpc>
              <a:spcBef>
                <a:spcPts val="0"/>
              </a:spcBef>
              <a:spcAft>
                <a:spcPts val="0"/>
              </a:spcAft>
              <a:buClr>
                <a:srgbClr val="485156"/>
              </a:buClr>
              <a:buSzPts val="2000"/>
              <a:buFont typeface="Arial"/>
              <a:buNone/>
            </a:pPr>
            <a:r>
              <a:rPr lang="en-GB" sz="2000" u="sng">
                <a:solidFill>
                  <a:srgbClr val="485156"/>
                </a:solidFill>
                <a:latin typeface="Fira Sans"/>
                <a:ea typeface="Fira Sans"/>
                <a:cs typeface="Fira Sans"/>
                <a:sym typeface="Fira Sans"/>
              </a:rPr>
              <a:t>GODAN Soil data working group:</a:t>
            </a:r>
            <a:endParaRPr sz="2000" u="sng">
              <a:solidFill>
                <a:srgbClr val="485156"/>
              </a:solidFill>
              <a:latin typeface="Fira Sans"/>
              <a:ea typeface="Fira Sans"/>
              <a:cs typeface="Fira Sans"/>
              <a:sym typeface="Fira Sans"/>
            </a:endParaRPr>
          </a:p>
          <a:p>
            <a:pPr indent="-285750" lvl="0" marL="285750" marR="0" rtl="0" algn="l">
              <a:lnSpc>
                <a:spcPct val="150000"/>
              </a:lnSpc>
              <a:spcBef>
                <a:spcPts val="4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Since April 2017</a:t>
            </a:r>
            <a:endParaRPr/>
          </a:p>
          <a:p>
            <a:pPr indent="-285750" lvl="0" marL="285750" marR="0" rtl="0" algn="l">
              <a:lnSpc>
                <a:spcPct val="150000"/>
              </a:lnSpc>
              <a:spcBef>
                <a:spcPts val="4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70 subscribers,46 organisations</a:t>
            </a:r>
            <a:endParaRPr/>
          </a:p>
          <a:p>
            <a:pPr indent="-285750" lvl="0" marL="285750" marR="0" rtl="0" algn="l">
              <a:lnSpc>
                <a:spcPct val="150000"/>
              </a:lnSpc>
              <a:spcBef>
                <a:spcPts val="4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10 international presentations</a:t>
            </a:r>
            <a:endParaRPr/>
          </a:p>
          <a:p>
            <a:pPr indent="-171450" lvl="0" marL="285750" marR="0" rtl="0" algn="l">
              <a:lnSpc>
                <a:spcPct val="150000"/>
              </a:lnSpc>
              <a:spcBef>
                <a:spcPts val="360"/>
              </a:spcBef>
              <a:spcAft>
                <a:spcPts val="0"/>
              </a:spcAft>
              <a:buClr>
                <a:schemeClr val="dk1"/>
              </a:buClr>
              <a:buSzPts val="1800"/>
              <a:buFont typeface="Arial"/>
              <a:buNone/>
            </a:pPr>
            <a:r>
              <a:t/>
            </a:r>
            <a:endParaRPr sz="1800">
              <a:solidFill>
                <a:srgbClr val="485156"/>
              </a:solidFill>
              <a:latin typeface="Fira Sans"/>
              <a:ea typeface="Fira Sans"/>
              <a:cs typeface="Fira Sans"/>
              <a:sym typeface="Fira Sans"/>
            </a:endParaRPr>
          </a:p>
          <a:p>
            <a:pPr indent="-285750" lvl="0" marL="285750" marR="0" rtl="0" algn="l">
              <a:lnSpc>
                <a:spcPct val="150000"/>
              </a:lnSpc>
              <a:spcBef>
                <a:spcPts val="4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Advocacy for SoilML</a:t>
            </a:r>
            <a:endParaRPr/>
          </a:p>
          <a:p>
            <a:pPr indent="-285750" lvl="0" marL="285750" marR="0" rtl="0" algn="l">
              <a:lnSpc>
                <a:spcPct val="150000"/>
              </a:lnSpc>
              <a:spcBef>
                <a:spcPts val="4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Use cases</a:t>
            </a:r>
            <a:endParaRPr/>
          </a:p>
          <a:p>
            <a:pPr indent="-285750" lvl="0" marL="285750" marR="0" rtl="0" algn="l">
              <a:lnSpc>
                <a:spcPct val="150000"/>
              </a:lnSpc>
              <a:spcBef>
                <a:spcPts val="4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Capacity building</a:t>
            </a:r>
            <a:endParaRPr/>
          </a:p>
          <a:p>
            <a:pPr indent="-285750" lvl="0" marL="285750" marR="0" rtl="0" algn="l">
              <a:lnSpc>
                <a:spcPct val="150000"/>
              </a:lnSpc>
              <a:spcBef>
                <a:spcPts val="400"/>
              </a:spcBef>
              <a:spcAft>
                <a:spcPts val="0"/>
              </a:spcAft>
              <a:buClr>
                <a:srgbClr val="485156"/>
              </a:buClr>
              <a:buSzPts val="2000"/>
              <a:buFont typeface="Arial"/>
              <a:buChar char="•"/>
            </a:pPr>
            <a:r>
              <a:rPr b="1" lang="en-GB" sz="2000">
                <a:solidFill>
                  <a:srgbClr val="485156"/>
                </a:solidFill>
                <a:latin typeface="Fira Sans"/>
                <a:ea typeface="Fira Sans"/>
                <a:cs typeface="Fira Sans"/>
                <a:sym typeface="Fira Sans"/>
              </a:rPr>
              <a:t>Public private agriculture and nutrition community</a:t>
            </a:r>
            <a:endParaRPr b="1" sz="2000">
              <a:solidFill>
                <a:srgbClr val="485156"/>
              </a:solidFill>
              <a:latin typeface="Fira Sans"/>
              <a:ea typeface="Fira Sans"/>
              <a:cs typeface="Fira Sans"/>
              <a:sym typeface="Fira Sans"/>
            </a:endParaRPr>
          </a:p>
          <a:p>
            <a:pPr indent="-285750" lvl="0" marL="285750" marR="0" rtl="0" algn="l">
              <a:lnSpc>
                <a:spcPct val="150000"/>
              </a:lnSpc>
              <a:spcBef>
                <a:spcPts val="400"/>
              </a:spcBef>
              <a:spcAft>
                <a:spcPts val="0"/>
              </a:spcAft>
              <a:buClr>
                <a:srgbClr val="485156"/>
              </a:buClr>
              <a:buSzPts val="2000"/>
              <a:buFont typeface="Arial"/>
              <a:buChar char="•"/>
            </a:pPr>
            <a:r>
              <a:rPr lang="en-GB" sz="2000" u="sng">
                <a:solidFill>
                  <a:schemeClr val="hlink"/>
                </a:solidFill>
                <a:latin typeface="Fira Sans"/>
                <a:ea typeface="Fira Sans"/>
                <a:cs typeface="Fira Sans"/>
                <a:sym typeface="Fira Sans"/>
                <a:hlinkClick r:id="rId3"/>
              </a:rPr>
              <a:t>http://www.godan.info/working-groups/soil-data</a:t>
            </a:r>
            <a:r>
              <a:rPr lang="en-GB" sz="2000">
                <a:solidFill>
                  <a:srgbClr val="485156"/>
                </a:solidFill>
                <a:latin typeface="Fira Sans"/>
                <a:ea typeface="Fira Sans"/>
                <a:cs typeface="Fira Sans"/>
                <a:sym typeface="Fira Sans"/>
              </a:rPr>
              <a:t> </a:t>
            </a:r>
            <a:endParaRPr/>
          </a:p>
          <a:p>
            <a:pPr indent="-158750" lvl="0" marL="285750" marR="0" rtl="0" algn="l">
              <a:lnSpc>
                <a:spcPct val="150000"/>
              </a:lnSpc>
              <a:spcBef>
                <a:spcPts val="4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0" lvl="0" marL="0" marR="0" rtl="0" algn="l">
              <a:spcBef>
                <a:spcPts val="4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0" lvl="0" marL="0" marR="0" rtl="0" algn="l">
              <a:spcBef>
                <a:spcPts val="400"/>
              </a:spcBef>
              <a:spcAft>
                <a:spcPts val="0"/>
              </a:spcAft>
              <a:buClr>
                <a:schemeClr val="dk1"/>
              </a:buClr>
              <a:buSzPts val="2000"/>
              <a:buFont typeface="Arial"/>
              <a:buNone/>
            </a:pPr>
            <a:r>
              <a:rPr lang="en-GB" sz="2000">
                <a:solidFill>
                  <a:schemeClr val="dk1"/>
                </a:solidFill>
                <a:latin typeface="Arial"/>
                <a:ea typeface="Arial"/>
                <a:cs typeface="Arial"/>
                <a:sym typeface="Arial"/>
              </a:rPr>
              <a:t>			</a:t>
            </a:r>
            <a:endParaRPr/>
          </a:p>
          <a:p>
            <a:pPr indent="0" lvl="0" marL="0" marR="0" rtl="0" algn="l">
              <a:spcBef>
                <a:spcPts val="400"/>
              </a:spcBef>
              <a:spcAft>
                <a:spcPts val="0"/>
              </a:spcAft>
              <a:buClr>
                <a:schemeClr val="dk1"/>
              </a:buClr>
              <a:buSzPts val="2000"/>
              <a:buFont typeface="Arial"/>
              <a:buNone/>
            </a:pPr>
            <a:r>
              <a:rPr lang="en-GB"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p:txBody>
      </p:sp>
      <p:pic>
        <p:nvPicPr>
          <p:cNvPr id="238" name="Google Shape;238;p40"/>
          <p:cNvPicPr preferRelativeResize="0"/>
          <p:nvPr/>
        </p:nvPicPr>
        <p:blipFill rotWithShape="1">
          <a:blip r:embed="rId4">
            <a:alphaModFix/>
          </a:blip>
          <a:srcRect b="0" l="0" r="0" t="0"/>
          <a:stretch/>
        </p:blipFill>
        <p:spPr>
          <a:xfrm>
            <a:off x="4747069" y="3595288"/>
            <a:ext cx="3046289" cy="507884"/>
          </a:xfrm>
          <a:prstGeom prst="rect">
            <a:avLst/>
          </a:prstGeom>
          <a:noFill/>
          <a:ln>
            <a:noFill/>
          </a:ln>
        </p:spPr>
      </p:pic>
      <p:pic>
        <p:nvPicPr>
          <p:cNvPr id="239" name="Google Shape;239;p40"/>
          <p:cNvPicPr preferRelativeResize="0"/>
          <p:nvPr/>
        </p:nvPicPr>
        <p:blipFill rotWithShape="1">
          <a:blip r:embed="rId5">
            <a:alphaModFix/>
          </a:blip>
          <a:srcRect b="0" l="0" r="0" t="0"/>
          <a:stretch/>
        </p:blipFill>
        <p:spPr>
          <a:xfrm>
            <a:off x="7285302" y="4789228"/>
            <a:ext cx="1566470" cy="517255"/>
          </a:xfrm>
          <a:prstGeom prst="rect">
            <a:avLst/>
          </a:prstGeom>
          <a:noFill/>
          <a:ln>
            <a:noFill/>
          </a:ln>
        </p:spPr>
      </p:pic>
      <p:pic>
        <p:nvPicPr>
          <p:cNvPr id="240" name="Google Shape;240;p40"/>
          <p:cNvPicPr preferRelativeResize="0"/>
          <p:nvPr/>
        </p:nvPicPr>
        <p:blipFill rotWithShape="1">
          <a:blip r:embed="rId6">
            <a:alphaModFix/>
          </a:blip>
          <a:srcRect b="0" l="0" r="0" t="0"/>
          <a:stretch/>
        </p:blipFill>
        <p:spPr>
          <a:xfrm>
            <a:off x="5003665" y="1218122"/>
            <a:ext cx="756541" cy="725295"/>
          </a:xfrm>
          <a:prstGeom prst="rect">
            <a:avLst/>
          </a:prstGeom>
          <a:noFill/>
          <a:ln>
            <a:noFill/>
          </a:ln>
        </p:spPr>
      </p:pic>
      <p:pic>
        <p:nvPicPr>
          <p:cNvPr id="241" name="Google Shape;241;p40"/>
          <p:cNvPicPr preferRelativeResize="0"/>
          <p:nvPr/>
        </p:nvPicPr>
        <p:blipFill rotWithShape="1">
          <a:blip r:embed="rId7">
            <a:alphaModFix/>
          </a:blip>
          <a:srcRect b="0" l="0" r="0" t="0"/>
          <a:stretch/>
        </p:blipFill>
        <p:spPr>
          <a:xfrm>
            <a:off x="4644885" y="2738548"/>
            <a:ext cx="1705797" cy="531628"/>
          </a:xfrm>
          <a:prstGeom prst="rect">
            <a:avLst/>
          </a:prstGeom>
          <a:noFill/>
          <a:ln>
            <a:noFill/>
          </a:ln>
        </p:spPr>
      </p:pic>
      <p:pic>
        <p:nvPicPr>
          <p:cNvPr id="242" name="Google Shape;242;p40"/>
          <p:cNvPicPr preferRelativeResize="0"/>
          <p:nvPr/>
        </p:nvPicPr>
        <p:blipFill rotWithShape="1">
          <a:blip r:embed="rId8">
            <a:alphaModFix/>
          </a:blip>
          <a:srcRect b="0" l="0" r="0" t="0"/>
          <a:stretch/>
        </p:blipFill>
        <p:spPr>
          <a:xfrm>
            <a:off x="6401241" y="2945732"/>
            <a:ext cx="1826330" cy="586504"/>
          </a:xfrm>
          <a:prstGeom prst="rect">
            <a:avLst/>
          </a:prstGeom>
          <a:noFill/>
          <a:ln>
            <a:noFill/>
          </a:ln>
        </p:spPr>
      </p:pic>
      <p:pic>
        <p:nvPicPr>
          <p:cNvPr id="243" name="Google Shape;243;p40"/>
          <p:cNvPicPr preferRelativeResize="0"/>
          <p:nvPr/>
        </p:nvPicPr>
        <p:blipFill rotWithShape="1">
          <a:blip r:embed="rId9">
            <a:alphaModFix/>
          </a:blip>
          <a:srcRect b="0" l="0" r="0" t="0"/>
          <a:stretch/>
        </p:blipFill>
        <p:spPr>
          <a:xfrm>
            <a:off x="7574823" y="1330369"/>
            <a:ext cx="779393" cy="820414"/>
          </a:xfrm>
          <a:prstGeom prst="rect">
            <a:avLst/>
          </a:prstGeom>
          <a:noFill/>
          <a:ln>
            <a:noFill/>
          </a:ln>
        </p:spPr>
      </p:pic>
      <p:pic>
        <p:nvPicPr>
          <p:cNvPr id="244" name="Google Shape;244;p40"/>
          <p:cNvPicPr preferRelativeResize="0"/>
          <p:nvPr/>
        </p:nvPicPr>
        <p:blipFill rotWithShape="1">
          <a:blip r:embed="rId10">
            <a:alphaModFix/>
          </a:blip>
          <a:srcRect b="0" l="0" r="0" t="0"/>
          <a:stretch/>
        </p:blipFill>
        <p:spPr>
          <a:xfrm>
            <a:off x="6630249" y="2386553"/>
            <a:ext cx="944574" cy="451879"/>
          </a:xfrm>
          <a:prstGeom prst="rect">
            <a:avLst/>
          </a:prstGeom>
          <a:noFill/>
          <a:ln cap="flat" cmpd="sng" w="9525">
            <a:solidFill>
              <a:schemeClr val="lt1"/>
            </a:solidFill>
            <a:prstDash val="solid"/>
            <a:round/>
            <a:headEnd len="sm" w="sm" type="none"/>
            <a:tailEnd len="sm" w="sm" type="none"/>
          </a:ln>
        </p:spPr>
      </p:pic>
      <p:pic>
        <p:nvPicPr>
          <p:cNvPr id="245" name="Google Shape;245;p40"/>
          <p:cNvPicPr preferRelativeResize="0"/>
          <p:nvPr/>
        </p:nvPicPr>
        <p:blipFill rotWithShape="1">
          <a:blip r:embed="rId11">
            <a:alphaModFix/>
          </a:blip>
          <a:srcRect b="0" l="0" r="0" t="0"/>
          <a:stretch/>
        </p:blipFill>
        <p:spPr>
          <a:xfrm>
            <a:off x="8132256" y="2268005"/>
            <a:ext cx="683856" cy="941086"/>
          </a:xfrm>
          <a:prstGeom prst="rect">
            <a:avLst/>
          </a:prstGeom>
          <a:noFill/>
          <a:ln cap="flat" cmpd="sng" w="9525">
            <a:solidFill>
              <a:schemeClr val="lt1"/>
            </a:solidFill>
            <a:prstDash val="solid"/>
            <a:round/>
            <a:headEnd len="sm" w="sm" type="none"/>
            <a:tailEnd len="sm" w="sm" type="none"/>
          </a:ln>
        </p:spPr>
      </p:pic>
      <p:pic>
        <p:nvPicPr>
          <p:cNvPr id="246" name="Google Shape;246;p40"/>
          <p:cNvPicPr preferRelativeResize="0"/>
          <p:nvPr/>
        </p:nvPicPr>
        <p:blipFill rotWithShape="1">
          <a:blip r:embed="rId12">
            <a:alphaModFix/>
          </a:blip>
          <a:srcRect b="0" l="0" r="0" t="0"/>
          <a:stretch/>
        </p:blipFill>
        <p:spPr>
          <a:xfrm>
            <a:off x="6059130" y="1169049"/>
            <a:ext cx="1143055" cy="1143055"/>
          </a:xfrm>
          <a:prstGeom prst="rect">
            <a:avLst/>
          </a:prstGeom>
          <a:noFill/>
          <a:ln>
            <a:noFill/>
          </a:ln>
        </p:spPr>
      </p:pic>
      <p:sp>
        <p:nvSpPr>
          <p:cNvPr id="247" name="Google Shape;247;p40"/>
          <p:cNvSpPr txBox="1"/>
          <p:nvPr/>
        </p:nvSpPr>
        <p:spPr>
          <a:xfrm>
            <a:off x="318050" y="239580"/>
            <a:ext cx="865367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200">
                <a:solidFill>
                  <a:srgbClr val="F07F3C"/>
                </a:solidFill>
                <a:latin typeface="Fira Sans"/>
                <a:ea typeface="Fira Sans"/>
                <a:cs typeface="Fira Sans"/>
                <a:sym typeface="Fira Sans"/>
              </a:rPr>
              <a:t>GODAN Working Group on Soil Data</a:t>
            </a:r>
            <a:endParaRPr sz="3200">
              <a:solidFill>
                <a:srgbClr val="F07F3C"/>
              </a:solidFill>
              <a:latin typeface="Fira Sans"/>
              <a:ea typeface="Fira Sans"/>
              <a:cs typeface="Fira Sans"/>
              <a:sym typeface="Fira Sans"/>
            </a:endParaRPr>
          </a:p>
        </p:txBody>
      </p:sp>
      <p:pic>
        <p:nvPicPr>
          <p:cNvPr id="248" name="Google Shape;248;p40"/>
          <p:cNvPicPr preferRelativeResize="0"/>
          <p:nvPr/>
        </p:nvPicPr>
        <p:blipFill rotWithShape="1">
          <a:blip r:embed="rId13">
            <a:alphaModFix/>
          </a:blip>
          <a:srcRect b="0" l="0" r="0" t="0"/>
          <a:stretch/>
        </p:blipFill>
        <p:spPr>
          <a:xfrm>
            <a:off x="7058087" y="3972467"/>
            <a:ext cx="1758025" cy="698210"/>
          </a:xfrm>
          <a:prstGeom prst="rect">
            <a:avLst/>
          </a:prstGeom>
          <a:noFill/>
          <a:ln>
            <a:noFill/>
          </a:ln>
        </p:spPr>
      </p:pic>
      <p:pic>
        <p:nvPicPr>
          <p:cNvPr id="249" name="Google Shape;249;p40"/>
          <p:cNvPicPr preferRelativeResize="0"/>
          <p:nvPr/>
        </p:nvPicPr>
        <p:blipFill rotWithShape="1">
          <a:blip r:embed="rId14">
            <a:alphaModFix/>
          </a:blip>
          <a:srcRect b="0" l="0" r="0" t="0"/>
          <a:stretch/>
        </p:blipFill>
        <p:spPr>
          <a:xfrm>
            <a:off x="4009056" y="4478928"/>
            <a:ext cx="2341112" cy="8101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1"/>
          <p:cNvSpPr txBox="1"/>
          <p:nvPr/>
        </p:nvSpPr>
        <p:spPr>
          <a:xfrm>
            <a:off x="318050" y="1178909"/>
            <a:ext cx="8560907" cy="45047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Three organizations providing data using the same standard (Soil-IE-ML) in an interoperable manner</a:t>
            </a:r>
            <a:endParaRPr/>
          </a:p>
          <a:p>
            <a:pPr indent="-342900" lvl="0" marL="342900" marR="0" rtl="0" algn="l">
              <a:lnSpc>
                <a:spcPct val="90000"/>
              </a:lnSpc>
              <a:spcBef>
                <a:spcPts val="10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Global studies need data from multiple data sources in 1 format, currently that’s hardly available: </a:t>
            </a:r>
            <a:endParaRPr sz="2000">
              <a:solidFill>
                <a:srgbClr val="485156"/>
              </a:solidFill>
              <a:latin typeface="Fira Sans"/>
              <a:ea typeface="Fira Sans"/>
              <a:cs typeface="Fira Sans"/>
              <a:sym typeface="Fira Sans"/>
            </a:endParaRPr>
          </a:p>
          <a:p>
            <a:pPr indent="-342900" lvl="0" marL="342900" marR="0" rtl="0" algn="l">
              <a:lnSpc>
                <a:spcPct val="90000"/>
              </a:lnSpc>
              <a:spcBef>
                <a:spcPts val="10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SoilML enables that by proposing a new core model (including GML/XML schema); </a:t>
            </a:r>
            <a:endParaRPr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rgbClr val="485156"/>
              </a:buClr>
              <a:buSzPts val="2000"/>
              <a:buFont typeface="Arial"/>
              <a:buNone/>
            </a:pPr>
            <a:r>
              <a:rPr lang="en-GB" sz="2000">
                <a:solidFill>
                  <a:srgbClr val="485156"/>
                </a:solidFill>
                <a:latin typeface="Fira Sans"/>
                <a:ea typeface="Fira Sans"/>
                <a:cs typeface="Fira Sans"/>
                <a:sym typeface="Fira Sans"/>
              </a:rPr>
              <a:t>The IE experiment </a:t>
            </a:r>
            <a:endParaRPr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rgbClr val="485156"/>
              </a:buClr>
              <a:buSzPts val="2000"/>
              <a:buFont typeface="Arial"/>
              <a:buNone/>
            </a:pPr>
            <a:r>
              <a:rPr lang="en-GB" sz="2000">
                <a:solidFill>
                  <a:srgbClr val="485156"/>
                </a:solidFill>
                <a:latin typeface="Fira Sans"/>
                <a:ea typeface="Fira Sans"/>
                <a:cs typeface="Fira Sans"/>
                <a:sym typeface="Fira Sans"/>
              </a:rPr>
              <a:t>proves that it works:</a:t>
            </a:r>
            <a:endParaRPr/>
          </a:p>
          <a:p>
            <a:pPr indent="0" lvl="0" marL="0" marR="0" rtl="0" algn="l">
              <a:lnSpc>
                <a:spcPct val="90000"/>
              </a:lnSpc>
              <a:spcBef>
                <a:spcPts val="1000"/>
              </a:spcBef>
              <a:spcAft>
                <a:spcPts val="0"/>
              </a:spcAft>
              <a:buClr>
                <a:srgbClr val="485156"/>
              </a:buClr>
              <a:buSzPts val="2000"/>
              <a:buFont typeface="Arial"/>
              <a:buNone/>
            </a:pPr>
            <a:r>
              <a:rPr lang="en-GB" sz="2000">
                <a:solidFill>
                  <a:srgbClr val="485156"/>
                </a:solidFill>
                <a:latin typeface="Fira Sans"/>
                <a:ea typeface="Fira Sans"/>
                <a:cs typeface="Fira Sans"/>
                <a:sym typeface="Fira Sans"/>
              </a:rPr>
              <a:t>Next step is v2.0</a:t>
            </a:r>
            <a:endParaRPr/>
          </a:p>
          <a:p>
            <a:pPr indent="0" lvl="0" marL="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p:txBody>
      </p:sp>
      <p:sp>
        <p:nvSpPr>
          <p:cNvPr id="255" name="Google Shape;255;p41"/>
          <p:cNvSpPr txBox="1"/>
          <p:nvPr/>
        </p:nvSpPr>
        <p:spPr>
          <a:xfrm>
            <a:off x="318050" y="239580"/>
            <a:ext cx="865367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200">
                <a:solidFill>
                  <a:srgbClr val="F07F3C"/>
                </a:solidFill>
                <a:latin typeface="Fira Sans"/>
                <a:ea typeface="Fira Sans"/>
                <a:cs typeface="Fira Sans"/>
                <a:sym typeface="Fira Sans"/>
              </a:rPr>
              <a:t>Use case: OGC IE</a:t>
            </a:r>
            <a:endParaRPr sz="3200">
              <a:solidFill>
                <a:srgbClr val="F07F3C"/>
              </a:solidFill>
              <a:latin typeface="Fira Sans"/>
              <a:ea typeface="Fira Sans"/>
              <a:cs typeface="Fira Sans"/>
              <a:sym typeface="Fira Sans"/>
            </a:endParaRPr>
          </a:p>
        </p:txBody>
      </p:sp>
      <p:pic>
        <p:nvPicPr>
          <p:cNvPr id="256" name="Google Shape;256;p41"/>
          <p:cNvPicPr preferRelativeResize="0"/>
          <p:nvPr/>
        </p:nvPicPr>
        <p:blipFill rotWithShape="1">
          <a:blip r:embed="rId3">
            <a:alphaModFix/>
          </a:blip>
          <a:srcRect b="0" l="0" r="0" t="0"/>
          <a:stretch/>
        </p:blipFill>
        <p:spPr>
          <a:xfrm>
            <a:off x="3342006" y="2980528"/>
            <a:ext cx="5493206" cy="3192360"/>
          </a:xfrm>
          <a:prstGeom prst="rect">
            <a:avLst/>
          </a:prstGeom>
          <a:noFill/>
          <a:ln>
            <a:noFill/>
          </a:ln>
        </p:spPr>
      </p:pic>
      <p:pic>
        <p:nvPicPr>
          <p:cNvPr id="257" name="Google Shape;257;p41"/>
          <p:cNvPicPr preferRelativeResize="0"/>
          <p:nvPr/>
        </p:nvPicPr>
        <p:blipFill rotWithShape="1">
          <a:blip r:embed="rId4">
            <a:alphaModFix/>
          </a:blip>
          <a:srcRect b="0" l="0" r="0" t="0"/>
          <a:stretch/>
        </p:blipFill>
        <p:spPr>
          <a:xfrm>
            <a:off x="743772" y="5070252"/>
            <a:ext cx="1561242" cy="853614"/>
          </a:xfrm>
          <a:prstGeom prst="rect">
            <a:avLst/>
          </a:prstGeom>
          <a:noFill/>
          <a:ln>
            <a:noFill/>
          </a:ln>
        </p:spPr>
      </p:pic>
      <p:pic>
        <p:nvPicPr>
          <p:cNvPr id="258" name="Google Shape;258;p41"/>
          <p:cNvPicPr preferRelativeResize="0"/>
          <p:nvPr/>
        </p:nvPicPr>
        <p:blipFill rotWithShape="1">
          <a:blip r:embed="rId5">
            <a:alphaModFix/>
          </a:blip>
          <a:srcRect b="0" l="0" r="0" t="0"/>
          <a:stretch/>
        </p:blipFill>
        <p:spPr>
          <a:xfrm>
            <a:off x="4458535" y="6219354"/>
            <a:ext cx="621300" cy="621300"/>
          </a:xfrm>
          <a:prstGeom prst="rect">
            <a:avLst/>
          </a:prstGeom>
          <a:noFill/>
          <a:ln>
            <a:noFill/>
          </a:ln>
        </p:spPr>
      </p:pic>
      <p:pic>
        <p:nvPicPr>
          <p:cNvPr id="259" name="Google Shape;259;p41"/>
          <p:cNvPicPr preferRelativeResize="0"/>
          <p:nvPr/>
        </p:nvPicPr>
        <p:blipFill rotWithShape="1">
          <a:blip r:embed="rId6">
            <a:alphaModFix/>
          </a:blip>
          <a:srcRect b="0" l="0" r="0" t="0"/>
          <a:stretch/>
        </p:blipFill>
        <p:spPr>
          <a:xfrm>
            <a:off x="2233246" y="6288350"/>
            <a:ext cx="1431865" cy="483309"/>
          </a:xfrm>
          <a:prstGeom prst="rect">
            <a:avLst/>
          </a:prstGeom>
          <a:noFill/>
          <a:ln>
            <a:noFill/>
          </a:ln>
        </p:spPr>
      </p:pic>
      <p:pic>
        <p:nvPicPr>
          <p:cNvPr id="260" name="Google Shape;260;p41"/>
          <p:cNvPicPr preferRelativeResize="0"/>
          <p:nvPr/>
        </p:nvPicPr>
        <p:blipFill rotWithShape="1">
          <a:blip r:embed="rId7">
            <a:alphaModFix/>
          </a:blip>
          <a:srcRect b="0" l="0" r="0" t="0"/>
          <a:stretch/>
        </p:blipFill>
        <p:spPr>
          <a:xfrm>
            <a:off x="5776545" y="6288349"/>
            <a:ext cx="1320935" cy="483309"/>
          </a:xfrm>
          <a:prstGeom prst="rect">
            <a:avLst/>
          </a:prstGeom>
          <a:noFill/>
          <a:ln>
            <a:noFill/>
          </a:ln>
        </p:spPr>
      </p:pic>
      <p:pic>
        <p:nvPicPr>
          <p:cNvPr id="261" name="Google Shape;261;p41"/>
          <p:cNvPicPr preferRelativeResize="0"/>
          <p:nvPr/>
        </p:nvPicPr>
        <p:blipFill rotWithShape="1">
          <a:blip r:embed="rId8">
            <a:alphaModFix/>
          </a:blip>
          <a:srcRect b="0" l="0" r="0" t="0"/>
          <a:stretch/>
        </p:blipFill>
        <p:spPr>
          <a:xfrm>
            <a:off x="7574823" y="6288351"/>
            <a:ext cx="1396898" cy="4833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65" name="Shape 265"/>
        <p:cNvGrpSpPr/>
        <p:nvPr/>
      </p:nvGrpSpPr>
      <p:grpSpPr>
        <a:xfrm>
          <a:off x="0" y="0"/>
          <a:ext cx="0" cy="0"/>
          <a:chOff x="0" y="0"/>
          <a:chExt cx="0" cy="0"/>
        </a:xfrm>
      </p:grpSpPr>
      <p:sp>
        <p:nvSpPr>
          <p:cNvPr id="266" name="Google Shape;266;p42"/>
          <p:cNvSpPr txBox="1"/>
          <p:nvPr/>
        </p:nvSpPr>
        <p:spPr>
          <a:xfrm>
            <a:off x="0" y="1567542"/>
            <a:ext cx="9144000" cy="3785652"/>
          </a:xfrm>
          <a:prstGeom prst="rect">
            <a:avLst/>
          </a:prstGeom>
          <a:solidFill>
            <a:srgbClr val="8B282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a:solidFill>
                <a:schemeClr val="lt1"/>
              </a:solidFill>
              <a:latin typeface="Fira Sans"/>
              <a:ea typeface="Fira Sans"/>
              <a:cs typeface="Fira Sans"/>
              <a:sym typeface="Fira Sans"/>
            </a:endParaRPr>
          </a:p>
          <a:p>
            <a:pPr indent="0" lvl="0" marL="0" marR="0" rtl="0" algn="ctr">
              <a:spcBef>
                <a:spcPts val="0"/>
              </a:spcBef>
              <a:spcAft>
                <a:spcPts val="0"/>
              </a:spcAft>
              <a:buNone/>
            </a:pPr>
            <a:r>
              <a:rPr i="1" lang="en-GB" sz="2200">
                <a:solidFill>
                  <a:schemeClr val="lt1"/>
                </a:solidFill>
                <a:latin typeface="Fira Sans"/>
                <a:ea typeface="Fira Sans"/>
                <a:cs typeface="Fira Sans"/>
                <a:sym typeface="Fira Sans"/>
              </a:rPr>
              <a:t>The aim is to be able to provide  FAIR Linked Open Soil Data for regional and global studies without spending half of the budget on data preparation and harmonisation within each project.</a:t>
            </a:r>
            <a:endParaRPr/>
          </a:p>
          <a:p>
            <a:pPr indent="0" lvl="0" marL="0" marR="0" rtl="0" algn="ctr">
              <a:spcBef>
                <a:spcPts val="0"/>
              </a:spcBef>
              <a:spcAft>
                <a:spcPts val="0"/>
              </a:spcAft>
              <a:buNone/>
            </a:pPr>
            <a:r>
              <a:t/>
            </a:r>
            <a:endParaRPr sz="1800">
              <a:solidFill>
                <a:schemeClr val="lt1"/>
              </a:solidFill>
              <a:latin typeface="Fira Sans"/>
              <a:ea typeface="Fira Sans"/>
              <a:cs typeface="Fira Sans"/>
              <a:sym typeface="Fira Sans"/>
            </a:endParaRPr>
          </a:p>
          <a:p>
            <a:pPr indent="0" lvl="0" marL="0" marR="0" rtl="0" algn="ctr">
              <a:spcBef>
                <a:spcPts val="0"/>
              </a:spcBef>
              <a:spcAft>
                <a:spcPts val="0"/>
              </a:spcAft>
              <a:buNone/>
            </a:pPr>
            <a:r>
              <a:rPr b="0" i="0" lang="en-GB" sz="1800">
                <a:solidFill>
                  <a:schemeClr val="lt1"/>
                </a:solidFill>
                <a:latin typeface="Fira Sans"/>
                <a:ea typeface="Fira Sans"/>
                <a:cs typeface="Fira Sans"/>
                <a:sym typeface="Fira Sans"/>
              </a:rPr>
              <a:t>More information:</a:t>
            </a:r>
            <a:endParaRPr/>
          </a:p>
          <a:p>
            <a:pPr indent="0" lvl="0" marL="0" marR="0" rtl="0" algn="ctr">
              <a:spcBef>
                <a:spcPts val="0"/>
              </a:spcBef>
              <a:spcAft>
                <a:spcPts val="0"/>
              </a:spcAft>
              <a:buNone/>
            </a:pPr>
            <a:r>
              <a:rPr lang="en-GB" sz="1800">
                <a:solidFill>
                  <a:schemeClr val="lt1"/>
                </a:solidFill>
                <a:latin typeface="Fira Sans"/>
                <a:ea typeface="Fira Sans"/>
                <a:cs typeface="Fira Sans"/>
                <a:sym typeface="Fira Sans"/>
              </a:rPr>
              <a:t>fenny.vanegmond@wur.nl </a:t>
            </a:r>
            <a:endParaRPr/>
          </a:p>
          <a:p>
            <a:pPr indent="0" lvl="0" marL="0" marR="0" rtl="0" algn="ctr">
              <a:spcBef>
                <a:spcPts val="0"/>
              </a:spcBef>
              <a:spcAft>
                <a:spcPts val="0"/>
              </a:spcAft>
              <a:buNone/>
            </a:pPr>
            <a:r>
              <a:rPr b="0" i="0" lang="en-GB" sz="1800">
                <a:solidFill>
                  <a:schemeClr val="lt1"/>
                </a:solidFill>
                <a:latin typeface="Fira Sans"/>
                <a:ea typeface="Fira Sans"/>
                <a:cs typeface="Fira Sans"/>
                <a:sym typeface="Fira Sans"/>
              </a:rPr>
              <a:t>www.isric.org</a:t>
            </a:r>
            <a:endParaRPr b="0" i="0" sz="1800">
              <a:solidFill>
                <a:schemeClr val="lt1"/>
              </a:solidFill>
              <a:latin typeface="Fira Sans"/>
              <a:ea typeface="Fira Sans"/>
              <a:cs typeface="Fira Sans"/>
              <a:sym typeface="Fira Sans"/>
            </a:endParaRPr>
          </a:p>
          <a:p>
            <a:pPr indent="0" lvl="0" marL="0" marR="0" rtl="0" algn="l">
              <a:spcBef>
                <a:spcPts val="0"/>
              </a:spcBef>
              <a:spcAft>
                <a:spcPts val="0"/>
              </a:spcAft>
              <a:buNone/>
            </a:pPr>
            <a:r>
              <a:t/>
            </a:r>
            <a:endParaRPr b="0" i="0" sz="1400">
              <a:solidFill>
                <a:schemeClr val="lt1"/>
              </a:solidFill>
              <a:latin typeface="Fira Sans"/>
              <a:ea typeface="Fira Sans"/>
              <a:cs typeface="Fira Sans"/>
              <a:sym typeface="Fira Sans"/>
            </a:endParaRPr>
          </a:p>
          <a:p>
            <a:pPr indent="0" lvl="0" marL="0" marR="0" rtl="0" algn="l">
              <a:spcBef>
                <a:spcPts val="0"/>
              </a:spcBef>
              <a:spcAft>
                <a:spcPts val="0"/>
              </a:spcAft>
              <a:buNone/>
            </a:pPr>
            <a:r>
              <a:t/>
            </a:r>
            <a:endParaRPr b="0" i="0" sz="1400">
              <a:solidFill>
                <a:schemeClr val="lt1"/>
              </a:solidFill>
              <a:latin typeface="Fira Sans"/>
              <a:ea typeface="Fira Sans"/>
              <a:cs typeface="Fira Sans"/>
              <a:sym typeface="Fira Sans"/>
            </a:endParaRPr>
          </a:p>
          <a:p>
            <a:pPr indent="0" lvl="0" marL="0" marR="0" rtl="0" algn="l">
              <a:spcBef>
                <a:spcPts val="0"/>
              </a:spcBef>
              <a:spcAft>
                <a:spcPts val="0"/>
              </a:spcAft>
              <a:buNone/>
            </a:pPr>
            <a:r>
              <a:t/>
            </a:r>
            <a:endParaRPr b="0" i="0" sz="1400">
              <a:solidFill>
                <a:schemeClr val="lt1"/>
              </a:solidFill>
              <a:latin typeface="Fira Sans"/>
              <a:ea typeface="Fira Sans"/>
              <a:cs typeface="Fira Sans"/>
              <a:sym typeface="Fira Sans"/>
            </a:endParaRPr>
          </a:p>
          <a:p>
            <a:pPr indent="0" lvl="0" marL="0" marR="0" rtl="0" algn="l">
              <a:spcBef>
                <a:spcPts val="0"/>
              </a:spcBef>
              <a:spcAft>
                <a:spcPts val="0"/>
              </a:spcAft>
              <a:buNone/>
            </a:pPr>
            <a:r>
              <a:t/>
            </a:r>
            <a:endParaRPr b="0" i="0" sz="1400">
              <a:solidFill>
                <a:schemeClr val="lt1"/>
              </a:solidFill>
              <a:latin typeface="Fira Sans"/>
              <a:ea typeface="Fira Sans"/>
              <a:cs typeface="Fira Sans"/>
              <a:sym typeface="Fira Sans"/>
            </a:endParaRPr>
          </a:p>
          <a:p>
            <a:pPr indent="0" lvl="0" marL="0" marR="0" rtl="0" algn="l">
              <a:spcBef>
                <a:spcPts val="0"/>
              </a:spcBef>
              <a:spcAft>
                <a:spcPts val="0"/>
              </a:spcAft>
              <a:buNone/>
            </a:pPr>
            <a:r>
              <a:t/>
            </a:r>
            <a:endParaRPr b="0" i="0" sz="1400">
              <a:solidFill>
                <a:schemeClr val="lt1"/>
              </a:solidFill>
              <a:latin typeface="Fira Sans"/>
              <a:ea typeface="Fira Sans"/>
              <a:cs typeface="Fira Sans"/>
              <a:sym typeface="Fira Sans"/>
            </a:endParaRPr>
          </a:p>
        </p:txBody>
      </p:sp>
      <p:pic>
        <p:nvPicPr>
          <p:cNvPr id="267" name="Google Shape;267;p42"/>
          <p:cNvPicPr preferRelativeResize="0"/>
          <p:nvPr/>
        </p:nvPicPr>
        <p:blipFill rotWithShape="1">
          <a:blip r:embed="rId3">
            <a:alphaModFix/>
          </a:blip>
          <a:srcRect b="0" l="0" r="0" t="0"/>
          <a:stretch/>
        </p:blipFill>
        <p:spPr>
          <a:xfrm>
            <a:off x="416378" y="318952"/>
            <a:ext cx="2481943" cy="872817"/>
          </a:xfrm>
          <a:prstGeom prst="rect">
            <a:avLst/>
          </a:prstGeom>
          <a:noFill/>
          <a:ln>
            <a:noFill/>
          </a:ln>
        </p:spPr>
      </p:pic>
      <p:pic>
        <p:nvPicPr>
          <p:cNvPr id="268" name="Google Shape;268;p42"/>
          <p:cNvPicPr preferRelativeResize="0"/>
          <p:nvPr/>
        </p:nvPicPr>
        <p:blipFill rotWithShape="1">
          <a:blip r:embed="rId4">
            <a:alphaModFix/>
          </a:blip>
          <a:srcRect b="0" l="0" r="0" t="0"/>
          <a:stretch/>
        </p:blipFill>
        <p:spPr>
          <a:xfrm>
            <a:off x="8136103" y="318953"/>
            <a:ext cx="596347" cy="175922"/>
          </a:xfrm>
          <a:prstGeom prst="rect">
            <a:avLst/>
          </a:prstGeom>
          <a:noFill/>
          <a:ln>
            <a:noFill/>
          </a:ln>
        </p:spPr>
      </p:pic>
      <p:pic>
        <p:nvPicPr>
          <p:cNvPr id="269" name="Google Shape;269;p42"/>
          <p:cNvPicPr preferRelativeResize="0"/>
          <p:nvPr/>
        </p:nvPicPr>
        <p:blipFill rotWithShape="1">
          <a:blip r:embed="rId5">
            <a:alphaModFix/>
          </a:blip>
          <a:srcRect b="0" l="0" r="0" t="0"/>
          <a:stretch/>
        </p:blipFill>
        <p:spPr>
          <a:xfrm>
            <a:off x="5334125" y="4446388"/>
            <a:ext cx="3798363" cy="2525912"/>
          </a:xfrm>
          <a:prstGeom prst="rect">
            <a:avLst/>
          </a:prstGeom>
          <a:noFill/>
          <a:ln>
            <a:noFill/>
          </a:ln>
        </p:spPr>
      </p:pic>
      <p:pic>
        <p:nvPicPr>
          <p:cNvPr descr="D:\UserData\ISRIC\profilering\campus2.jpg" id="270" name="Google Shape;270;p42"/>
          <p:cNvPicPr preferRelativeResize="0"/>
          <p:nvPr/>
        </p:nvPicPr>
        <p:blipFill rotWithShape="1">
          <a:blip r:embed="rId6">
            <a:alphaModFix/>
          </a:blip>
          <a:srcRect b="0" l="0" r="0" t="0"/>
          <a:stretch/>
        </p:blipFill>
        <p:spPr>
          <a:xfrm>
            <a:off x="-1" y="4446388"/>
            <a:ext cx="5372101" cy="24119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8761D"/>
        </a:solidFill>
      </p:bgPr>
    </p:bg>
    <p:spTree>
      <p:nvGrpSpPr>
        <p:cNvPr id="274" name="Shape 274"/>
        <p:cNvGrpSpPr/>
        <p:nvPr/>
      </p:nvGrpSpPr>
      <p:grpSpPr>
        <a:xfrm>
          <a:off x="0" y="0"/>
          <a:ext cx="0" cy="0"/>
          <a:chOff x="0" y="0"/>
          <a:chExt cx="0" cy="0"/>
        </a:xfrm>
      </p:grpSpPr>
      <p:pic>
        <p:nvPicPr>
          <p:cNvPr id="275" name="Google Shape;275;p43"/>
          <p:cNvPicPr preferRelativeResize="0"/>
          <p:nvPr/>
        </p:nvPicPr>
        <p:blipFill>
          <a:blip r:embed="rId3">
            <a:alphaModFix/>
          </a:blip>
          <a:stretch>
            <a:fillRect/>
          </a:stretch>
        </p:blipFill>
        <p:spPr>
          <a:xfrm>
            <a:off x="0" y="0"/>
            <a:ext cx="9144000" cy="6858000"/>
          </a:xfrm>
          <a:prstGeom prst="rect">
            <a:avLst/>
          </a:prstGeom>
          <a:noFill/>
          <a:ln>
            <a:noFill/>
          </a:ln>
        </p:spPr>
      </p:pic>
      <p:sp>
        <p:nvSpPr>
          <p:cNvPr id="276" name="Google Shape;276;p43"/>
          <p:cNvSpPr/>
          <p:nvPr/>
        </p:nvSpPr>
        <p:spPr>
          <a:xfrm>
            <a:off x="74550" y="98400"/>
            <a:ext cx="8994900" cy="6661200"/>
          </a:xfrm>
          <a:prstGeom prst="rect">
            <a:avLst/>
          </a:prstGeom>
          <a:solidFill>
            <a:srgbClr val="212121">
              <a:alpha val="79230"/>
            </a:srgbClr>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solidFill>
                <a:srgbClr val="FFFFFF"/>
              </a:solidFill>
            </a:endParaRPr>
          </a:p>
        </p:txBody>
      </p:sp>
      <p:sp>
        <p:nvSpPr>
          <p:cNvPr id="277" name="Google Shape;277;p43"/>
          <p:cNvSpPr txBox="1"/>
          <p:nvPr>
            <p:ph type="title"/>
          </p:nvPr>
        </p:nvSpPr>
        <p:spPr>
          <a:xfrm>
            <a:off x="93950" y="299500"/>
            <a:ext cx="85884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200">
                <a:latin typeface="Garamond"/>
                <a:ea typeface="Garamond"/>
                <a:cs typeface="Garamond"/>
                <a:sym typeface="Garamond"/>
              </a:rPr>
              <a:t>Soil Data: </a:t>
            </a:r>
            <a:r>
              <a:rPr b="1" lang="en-GB" sz="4200">
                <a:latin typeface="Garamond"/>
                <a:ea typeface="Garamond"/>
                <a:cs typeface="Garamond"/>
                <a:sym typeface="Garamond"/>
              </a:rPr>
              <a:t>Discussion</a:t>
            </a:r>
            <a:endParaRPr sz="3200">
              <a:latin typeface="Garamond"/>
              <a:ea typeface="Garamond"/>
              <a:cs typeface="Garamond"/>
              <a:sym typeface="Garamond"/>
            </a:endParaRPr>
          </a:p>
        </p:txBody>
      </p:sp>
      <p:sp>
        <p:nvSpPr>
          <p:cNvPr id="278" name="Google Shape;278;p43"/>
          <p:cNvSpPr txBox="1"/>
          <p:nvPr/>
        </p:nvSpPr>
        <p:spPr>
          <a:xfrm>
            <a:off x="318175" y="1305600"/>
            <a:ext cx="8588400" cy="41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rgbClr val="FFFFFF"/>
                </a:solidFill>
              </a:rPr>
              <a:t>-  Challenging stages in Soil Data “lifecycle” or infrastructure</a:t>
            </a:r>
            <a:r>
              <a:rPr lang="en-GB" sz="2500">
                <a:solidFill>
                  <a:srgbClr val="FFFFFF"/>
                </a:solidFill>
              </a:rPr>
              <a:t> </a:t>
            </a:r>
            <a:r>
              <a:rPr lang="en-GB" sz="2200">
                <a:solidFill>
                  <a:srgbClr val="FFFFFF"/>
                </a:solidFill>
              </a:rPr>
              <a:t>(e.g. Data formats, Data standards, Metadata, Computational tools, Repositories)</a:t>
            </a:r>
            <a:endParaRPr sz="2200">
              <a:solidFill>
                <a:srgbClr val="FFFFFF"/>
              </a:solidFill>
            </a:endParaRPr>
          </a:p>
          <a:p>
            <a:pPr indent="0" lvl="0" marL="0" rtl="0" algn="l">
              <a:spcBef>
                <a:spcPts val="0"/>
              </a:spcBef>
              <a:spcAft>
                <a:spcPts val="0"/>
              </a:spcAft>
              <a:buNone/>
            </a:pPr>
            <a:r>
              <a:t/>
            </a:r>
            <a:endParaRPr sz="2500">
              <a:solidFill>
                <a:srgbClr val="FFFFFF"/>
              </a:solidFill>
            </a:endParaRPr>
          </a:p>
          <a:p>
            <a:pPr indent="0" lvl="0" marL="0" rtl="0" algn="l">
              <a:spcBef>
                <a:spcPts val="0"/>
              </a:spcBef>
              <a:spcAft>
                <a:spcPts val="0"/>
              </a:spcAft>
              <a:buClr>
                <a:srgbClr val="000000"/>
              </a:buClr>
              <a:buSzPts val="1100"/>
              <a:buFont typeface="Arial"/>
              <a:buNone/>
            </a:pPr>
            <a:r>
              <a:t/>
            </a:r>
            <a:endParaRPr sz="2500">
              <a:solidFill>
                <a:srgbClr val="FFFFFF"/>
              </a:solidFill>
            </a:endParaRPr>
          </a:p>
          <a:p>
            <a:pPr indent="0" lvl="0" marL="0" rtl="0" algn="l">
              <a:spcBef>
                <a:spcPts val="0"/>
              </a:spcBef>
              <a:spcAft>
                <a:spcPts val="0"/>
              </a:spcAft>
              <a:buNone/>
            </a:pPr>
            <a:r>
              <a:rPr b="1" lang="en-GB" sz="2500">
                <a:solidFill>
                  <a:srgbClr val="FFFFFF"/>
                </a:solidFill>
              </a:rPr>
              <a:t>- New Initiatives</a:t>
            </a:r>
            <a:r>
              <a:rPr b="1" lang="en-GB" sz="2500">
                <a:solidFill>
                  <a:srgbClr val="FFFFFF"/>
                </a:solidFill>
              </a:rPr>
              <a:t> for Soil Data Integration</a:t>
            </a:r>
            <a:r>
              <a:rPr lang="en-GB" sz="2500">
                <a:solidFill>
                  <a:srgbClr val="FFFFFF"/>
                </a:solidFill>
              </a:rPr>
              <a:t> </a:t>
            </a:r>
            <a:r>
              <a:rPr lang="en-GB" sz="2200">
                <a:solidFill>
                  <a:srgbClr val="FFFFFF"/>
                </a:solidFill>
              </a:rPr>
              <a:t>(e.g. Communities of Practice, Technologies, Analytics, Databases &amp; Information Systems)</a:t>
            </a:r>
            <a:endParaRPr sz="2200">
              <a:solidFill>
                <a:srgbClr val="FFFFFF"/>
              </a:solidFill>
            </a:endParaRPr>
          </a:p>
          <a:p>
            <a:pPr indent="0" lvl="0" marL="0" rtl="0" algn="l">
              <a:spcBef>
                <a:spcPts val="0"/>
              </a:spcBef>
              <a:spcAft>
                <a:spcPts val="0"/>
              </a:spcAft>
              <a:buNone/>
            </a:pPr>
            <a:r>
              <a:t/>
            </a:r>
            <a:endParaRPr sz="2200">
              <a:solidFill>
                <a:srgbClr val="FFFFFF"/>
              </a:solidFill>
            </a:endParaRPr>
          </a:p>
          <a:p>
            <a:pPr indent="0" lvl="0" marL="0" rtl="0" algn="l">
              <a:spcBef>
                <a:spcPts val="0"/>
              </a:spcBef>
              <a:spcAft>
                <a:spcPts val="0"/>
              </a:spcAft>
              <a:buNone/>
            </a:pPr>
            <a:r>
              <a:t/>
            </a:r>
            <a:endParaRPr sz="2500">
              <a:solidFill>
                <a:srgbClr val="FFFFFF"/>
              </a:solidFill>
            </a:endParaRPr>
          </a:p>
          <a:p>
            <a:pPr indent="0" lvl="0" marL="0" rtl="0" algn="l">
              <a:spcBef>
                <a:spcPts val="0"/>
              </a:spcBef>
              <a:spcAft>
                <a:spcPts val="0"/>
              </a:spcAft>
              <a:buNone/>
            </a:pPr>
            <a:r>
              <a:rPr b="1" lang="en-GB" sz="3000">
                <a:solidFill>
                  <a:srgbClr val="FFFFFF"/>
                </a:solidFill>
              </a:rPr>
              <a:t>- </a:t>
            </a:r>
            <a:r>
              <a:rPr b="1" lang="en-GB" sz="3000">
                <a:solidFill>
                  <a:srgbClr val="FFFFFF"/>
                </a:solidFill>
              </a:rPr>
              <a:t>Future Directions</a:t>
            </a:r>
            <a:r>
              <a:rPr lang="en-GB" sz="2500">
                <a:solidFill>
                  <a:srgbClr val="FFFFFF"/>
                </a:solidFill>
              </a:rPr>
              <a:t> (Research Data Alliance, ESIP Summer &amp; beyond!) </a:t>
            </a:r>
            <a:endParaRPr sz="2500">
              <a:solidFill>
                <a:srgbClr val="FFFFFF"/>
              </a:solidFill>
            </a:endParaRPr>
          </a:p>
          <a:p>
            <a:pPr indent="0" lvl="0" marL="0" rtl="0" algn="l">
              <a:spcBef>
                <a:spcPts val="0"/>
              </a:spcBef>
              <a:spcAft>
                <a:spcPts val="0"/>
              </a:spcAft>
              <a:buNone/>
            </a:pPr>
            <a:r>
              <a:t/>
            </a:r>
            <a:endParaRPr sz="2500">
              <a:solidFill>
                <a:srgbClr val="FFFFFF"/>
              </a:solidFill>
            </a:endParaRPr>
          </a:p>
          <a:p>
            <a:pPr indent="0" lvl="0" marL="0" rtl="0" algn="ctr">
              <a:spcBef>
                <a:spcPts val="0"/>
              </a:spcBef>
              <a:spcAft>
                <a:spcPts val="0"/>
              </a:spcAft>
              <a:buNone/>
            </a:pPr>
            <a:r>
              <a:rPr lang="en-GB" sz="2500" u="sng">
                <a:solidFill>
                  <a:schemeClr val="hlink"/>
                </a:solidFill>
                <a:hlinkClick r:id="rId4"/>
              </a:rPr>
              <a:t>Lindsay.Barbieri@uvm.edu</a:t>
            </a:r>
            <a:r>
              <a:rPr lang="en-GB" sz="2500">
                <a:solidFill>
                  <a:srgbClr val="FFFFFF"/>
                </a:solidFill>
              </a:rPr>
              <a:t>    @barbieriiv</a:t>
            </a:r>
            <a:endParaRPr sz="2500">
              <a:solidFill>
                <a:srgbClr val="FFFFFF"/>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8"/>
          <p:cNvSpPr txBox="1"/>
          <p:nvPr>
            <p:ph idx="1" type="body"/>
          </p:nvPr>
        </p:nvSpPr>
        <p:spPr>
          <a:xfrm>
            <a:off x="159300" y="2095433"/>
            <a:ext cx="3999900" cy="2306100"/>
          </a:xfrm>
          <a:prstGeom prst="rect">
            <a:avLst/>
          </a:prstGeom>
          <a:noFill/>
          <a:ln>
            <a:noFill/>
          </a:ln>
        </p:spPr>
        <p:txBody>
          <a:bodyPr anchorCtr="0" anchor="t" bIns="91425" lIns="91425" spcFirstLastPara="1" rIns="91425" wrap="square" tIns="91425">
            <a:noAutofit/>
          </a:bodyPr>
          <a:lstStyle/>
          <a:p>
            <a:pPr indent="0" lvl="0" marL="139700" rtl="0" algn="ctr">
              <a:lnSpc>
                <a:spcPct val="115000"/>
              </a:lnSpc>
              <a:spcBef>
                <a:spcPts val="0"/>
              </a:spcBef>
              <a:spcAft>
                <a:spcPts val="0"/>
              </a:spcAft>
              <a:buSzPts val="1400"/>
              <a:buNone/>
            </a:pPr>
            <a:r>
              <a:rPr lang="en-GB" sz="2500">
                <a:solidFill>
                  <a:schemeClr val="dk1"/>
                </a:solidFill>
              </a:rPr>
              <a:t>Food</a:t>
            </a:r>
            <a:endParaRPr sz="2500">
              <a:solidFill>
                <a:schemeClr val="dk1"/>
              </a:solidFill>
            </a:endParaRPr>
          </a:p>
          <a:p>
            <a:pPr indent="0" lvl="0" marL="139700" rtl="0" algn="ctr">
              <a:spcBef>
                <a:spcPts val="0"/>
              </a:spcBef>
              <a:spcAft>
                <a:spcPts val="0"/>
              </a:spcAft>
              <a:buSzPts val="1400"/>
              <a:buNone/>
            </a:pPr>
            <a:r>
              <a:rPr lang="en-GB" sz="1600">
                <a:solidFill>
                  <a:schemeClr val="dk1"/>
                </a:solidFill>
              </a:rPr>
              <a:t>Production and Adaptation</a:t>
            </a:r>
            <a:endParaRPr sz="1600">
              <a:solidFill>
                <a:schemeClr val="dk1"/>
              </a:solidFill>
            </a:endParaRPr>
          </a:p>
          <a:p>
            <a:pPr indent="0" lvl="0" marL="139700" rtl="0" algn="ctr">
              <a:lnSpc>
                <a:spcPct val="115000"/>
              </a:lnSpc>
              <a:spcBef>
                <a:spcPts val="0"/>
              </a:spcBef>
              <a:spcAft>
                <a:spcPts val="0"/>
              </a:spcAft>
              <a:buSzPts val="1400"/>
              <a:buNone/>
            </a:pPr>
            <a:r>
              <a:rPr lang="en-GB" sz="1600"/>
              <a:t>Food and livelihood security</a:t>
            </a:r>
            <a:endParaRPr sz="1600"/>
          </a:p>
          <a:p>
            <a:pPr indent="0" lvl="0" marL="139700" rtl="0" algn="ctr">
              <a:lnSpc>
                <a:spcPct val="115000"/>
              </a:lnSpc>
              <a:spcBef>
                <a:spcPts val="0"/>
              </a:spcBef>
              <a:spcAft>
                <a:spcPts val="0"/>
              </a:spcAft>
              <a:buSzPts val="1400"/>
              <a:buNone/>
            </a:pPr>
            <a:r>
              <a:rPr lang="en-GB" sz="1600"/>
              <a:t>Increasing yields, improving adaptability</a:t>
            </a:r>
            <a:endParaRPr sz="1600"/>
          </a:p>
          <a:p>
            <a:pPr indent="0" lvl="0" marL="139700" rtl="0" algn="l">
              <a:lnSpc>
                <a:spcPct val="115000"/>
              </a:lnSpc>
              <a:spcBef>
                <a:spcPts val="0"/>
              </a:spcBef>
              <a:spcAft>
                <a:spcPts val="0"/>
              </a:spcAft>
              <a:buSzPts val="1400"/>
              <a:buNone/>
            </a:pPr>
            <a:r>
              <a:t/>
            </a:r>
            <a:endParaRPr/>
          </a:p>
        </p:txBody>
      </p:sp>
      <p:sp>
        <p:nvSpPr>
          <p:cNvPr id="123" name="Google Shape;123;p28"/>
          <p:cNvSpPr txBox="1"/>
          <p:nvPr>
            <p:ph idx="2" type="body"/>
          </p:nvPr>
        </p:nvSpPr>
        <p:spPr>
          <a:xfrm>
            <a:off x="4984800" y="2095433"/>
            <a:ext cx="3999900" cy="1892400"/>
          </a:xfrm>
          <a:prstGeom prst="rect">
            <a:avLst/>
          </a:prstGeom>
          <a:noFill/>
          <a:ln>
            <a:noFill/>
          </a:ln>
        </p:spPr>
        <p:txBody>
          <a:bodyPr anchorCtr="0" anchor="t" bIns="91425" lIns="91425" spcFirstLastPara="1" rIns="91425" wrap="square" tIns="91425">
            <a:noAutofit/>
          </a:bodyPr>
          <a:lstStyle/>
          <a:p>
            <a:pPr indent="0" lvl="0" marL="139700" rtl="0" algn="ctr">
              <a:lnSpc>
                <a:spcPct val="115000"/>
              </a:lnSpc>
              <a:spcBef>
                <a:spcPts val="0"/>
              </a:spcBef>
              <a:spcAft>
                <a:spcPts val="0"/>
              </a:spcAft>
              <a:buSzPts val="1400"/>
              <a:buNone/>
            </a:pPr>
            <a:r>
              <a:rPr lang="en-GB" sz="2500">
                <a:solidFill>
                  <a:schemeClr val="dk1"/>
                </a:solidFill>
              </a:rPr>
              <a:t>Water</a:t>
            </a:r>
            <a:endParaRPr sz="2500">
              <a:solidFill>
                <a:schemeClr val="dk1"/>
              </a:solidFill>
            </a:endParaRPr>
          </a:p>
          <a:p>
            <a:pPr indent="0" lvl="0" marL="139700" rtl="0" algn="ctr">
              <a:spcBef>
                <a:spcPts val="0"/>
              </a:spcBef>
              <a:spcAft>
                <a:spcPts val="0"/>
              </a:spcAft>
              <a:buSzPts val="1400"/>
              <a:buNone/>
            </a:pPr>
            <a:r>
              <a:rPr lang="en-GB" sz="1600">
                <a:solidFill>
                  <a:schemeClr val="dk1"/>
                </a:solidFill>
              </a:rPr>
              <a:t>Mitigate</a:t>
            </a:r>
            <a:endParaRPr sz="1600">
              <a:solidFill>
                <a:schemeClr val="dk1"/>
              </a:solidFill>
            </a:endParaRPr>
          </a:p>
          <a:p>
            <a:pPr indent="0" lvl="0" marL="139700" rtl="0" algn="ctr">
              <a:spcBef>
                <a:spcPts val="0"/>
              </a:spcBef>
              <a:spcAft>
                <a:spcPts val="0"/>
              </a:spcAft>
              <a:buSzPts val="1400"/>
              <a:buNone/>
            </a:pPr>
            <a:r>
              <a:rPr lang="en-GB" sz="1600"/>
              <a:t>Eutrophication of waterbodies</a:t>
            </a:r>
            <a:endParaRPr sz="1600"/>
          </a:p>
          <a:p>
            <a:pPr indent="0" lvl="0" marL="139700" rtl="0" algn="ctr">
              <a:spcBef>
                <a:spcPts val="0"/>
              </a:spcBef>
              <a:spcAft>
                <a:spcPts val="0"/>
              </a:spcAft>
              <a:buSzPts val="1400"/>
              <a:buNone/>
            </a:pPr>
            <a:r>
              <a:rPr lang="en-GB" sz="1600"/>
              <a:t>Overuse of water</a:t>
            </a:r>
            <a:endParaRPr sz="1600"/>
          </a:p>
        </p:txBody>
      </p:sp>
      <p:sp>
        <p:nvSpPr>
          <p:cNvPr id="124" name="Google Shape;124;p28"/>
          <p:cNvSpPr txBox="1"/>
          <p:nvPr/>
        </p:nvSpPr>
        <p:spPr>
          <a:xfrm>
            <a:off x="159300" y="4251061"/>
            <a:ext cx="3999900" cy="2306100"/>
          </a:xfrm>
          <a:prstGeom prst="rect">
            <a:avLst/>
          </a:prstGeom>
          <a:noFill/>
          <a:ln>
            <a:noFill/>
          </a:ln>
        </p:spPr>
        <p:txBody>
          <a:bodyPr anchorCtr="0" anchor="t" bIns="91425" lIns="91425" spcFirstLastPara="1" rIns="91425" wrap="square" tIns="91425">
            <a:noAutofit/>
          </a:bodyPr>
          <a:lstStyle/>
          <a:p>
            <a:pPr indent="0" lvl="0" marL="139700" marR="0" rtl="0" algn="ctr">
              <a:lnSpc>
                <a:spcPct val="115000"/>
              </a:lnSpc>
              <a:spcBef>
                <a:spcPts val="0"/>
              </a:spcBef>
              <a:spcAft>
                <a:spcPts val="0"/>
              </a:spcAft>
              <a:buClr>
                <a:schemeClr val="dk2"/>
              </a:buClr>
              <a:buSzPts val="1400"/>
              <a:buFont typeface="Arial"/>
              <a:buNone/>
            </a:pPr>
            <a:r>
              <a:rPr b="0" i="0" lang="en-GB" sz="2500" u="none" cap="none" strike="noStrike">
                <a:solidFill>
                  <a:schemeClr val="dk1"/>
                </a:solidFill>
                <a:latin typeface="Arial"/>
                <a:ea typeface="Arial"/>
                <a:cs typeface="Arial"/>
                <a:sym typeface="Arial"/>
              </a:rPr>
              <a:t>Terrestrial</a:t>
            </a:r>
            <a:endParaRPr b="0" i="0" sz="2500" u="none" cap="none" strike="noStrike">
              <a:solidFill>
                <a:schemeClr val="dk1"/>
              </a:solidFill>
              <a:latin typeface="Arial"/>
              <a:ea typeface="Arial"/>
              <a:cs typeface="Arial"/>
              <a:sym typeface="Arial"/>
            </a:endParaRPr>
          </a:p>
          <a:p>
            <a:pPr indent="0" lvl="0" marL="139700" rtl="0" algn="ctr">
              <a:lnSpc>
                <a:spcPct val="115000"/>
              </a:lnSpc>
              <a:spcBef>
                <a:spcPts val="0"/>
              </a:spcBef>
              <a:spcAft>
                <a:spcPts val="0"/>
              </a:spcAft>
              <a:buClr>
                <a:srgbClr val="000000"/>
              </a:buClr>
              <a:buSzPts val="1400"/>
              <a:buFont typeface="Arial"/>
              <a:buNone/>
            </a:pPr>
            <a:r>
              <a:rPr lang="en-GB" sz="1600">
                <a:solidFill>
                  <a:schemeClr val="dk1"/>
                </a:solidFill>
              </a:rPr>
              <a:t>Mitigate</a:t>
            </a:r>
            <a:endParaRPr sz="1600">
              <a:solidFill>
                <a:schemeClr val="dk1"/>
              </a:solidFill>
            </a:endParaRPr>
          </a:p>
          <a:p>
            <a:pPr indent="0" lvl="0" marL="139700" rtl="0" algn="ctr">
              <a:lnSpc>
                <a:spcPct val="115000"/>
              </a:lnSpc>
              <a:spcBef>
                <a:spcPts val="0"/>
              </a:spcBef>
              <a:spcAft>
                <a:spcPts val="0"/>
              </a:spcAft>
              <a:buClr>
                <a:srgbClr val="000000"/>
              </a:buClr>
              <a:buSzPts val="1400"/>
              <a:buFont typeface="Arial"/>
              <a:buNone/>
            </a:pPr>
            <a:r>
              <a:rPr lang="en-GB" sz="1600">
                <a:solidFill>
                  <a:schemeClr val="lt2"/>
                </a:solidFill>
              </a:rPr>
              <a:t>Land use and land cover change</a:t>
            </a:r>
            <a:endParaRPr sz="1600">
              <a:solidFill>
                <a:schemeClr val="lt2"/>
              </a:solidFill>
            </a:endParaRPr>
          </a:p>
          <a:p>
            <a:pPr indent="0" lvl="0" marL="139700" rtl="0" algn="ctr">
              <a:lnSpc>
                <a:spcPct val="115000"/>
              </a:lnSpc>
              <a:spcBef>
                <a:spcPts val="0"/>
              </a:spcBef>
              <a:spcAft>
                <a:spcPts val="0"/>
              </a:spcAft>
              <a:buClr>
                <a:srgbClr val="000000"/>
              </a:buClr>
              <a:buSzPts val="1400"/>
              <a:buFont typeface="Arial"/>
              <a:buNone/>
            </a:pPr>
            <a:r>
              <a:rPr lang="en-GB" sz="1600">
                <a:solidFill>
                  <a:schemeClr val="lt2"/>
                </a:solidFill>
              </a:rPr>
              <a:t>Biodiversity loss</a:t>
            </a:r>
            <a:endParaRPr sz="1600">
              <a:solidFill>
                <a:schemeClr val="lt2"/>
              </a:solidFill>
            </a:endParaRPr>
          </a:p>
          <a:p>
            <a:pPr indent="0" lvl="0" marL="139700" rtl="0" algn="ctr">
              <a:lnSpc>
                <a:spcPct val="115000"/>
              </a:lnSpc>
              <a:spcBef>
                <a:spcPts val="0"/>
              </a:spcBef>
              <a:spcAft>
                <a:spcPts val="0"/>
              </a:spcAft>
              <a:buClr>
                <a:srgbClr val="000000"/>
              </a:buClr>
              <a:buSzPts val="1400"/>
              <a:buFont typeface="Arial"/>
              <a:buNone/>
            </a:pPr>
            <a:r>
              <a:t/>
            </a:r>
            <a:endParaRPr>
              <a:solidFill>
                <a:schemeClr val="lt2"/>
              </a:solidFill>
            </a:endParaRPr>
          </a:p>
          <a:p>
            <a:pPr indent="0" lvl="0" marL="139700" marR="0" rtl="0" algn="l">
              <a:lnSpc>
                <a:spcPct val="115000"/>
              </a:lnSpc>
              <a:spcBef>
                <a:spcPts val="0"/>
              </a:spcBef>
              <a:spcAft>
                <a:spcPts val="0"/>
              </a:spcAft>
              <a:buClr>
                <a:schemeClr val="dk2"/>
              </a:buClr>
              <a:buSzPts val="1400"/>
              <a:buFont typeface="Arial"/>
              <a:buNone/>
            </a:pPr>
            <a:r>
              <a:t/>
            </a:r>
            <a:endParaRPr>
              <a:solidFill>
                <a:schemeClr val="dk1"/>
              </a:solidFill>
            </a:endParaRPr>
          </a:p>
        </p:txBody>
      </p:sp>
      <p:sp>
        <p:nvSpPr>
          <p:cNvPr id="125" name="Google Shape;125;p28"/>
          <p:cNvSpPr txBox="1"/>
          <p:nvPr/>
        </p:nvSpPr>
        <p:spPr>
          <a:xfrm>
            <a:off x="4984800" y="4254320"/>
            <a:ext cx="3999900" cy="2306100"/>
          </a:xfrm>
          <a:prstGeom prst="rect">
            <a:avLst/>
          </a:prstGeom>
          <a:noFill/>
          <a:ln>
            <a:noFill/>
          </a:ln>
        </p:spPr>
        <p:txBody>
          <a:bodyPr anchorCtr="0" anchor="t" bIns="91425" lIns="91425" spcFirstLastPara="1" rIns="91425" wrap="square" tIns="91425">
            <a:noAutofit/>
          </a:bodyPr>
          <a:lstStyle/>
          <a:p>
            <a:pPr indent="0" lvl="0" marL="139700" marR="0" rtl="0" algn="ctr">
              <a:lnSpc>
                <a:spcPct val="115000"/>
              </a:lnSpc>
              <a:spcBef>
                <a:spcPts val="0"/>
              </a:spcBef>
              <a:spcAft>
                <a:spcPts val="0"/>
              </a:spcAft>
              <a:buClr>
                <a:schemeClr val="dk2"/>
              </a:buClr>
              <a:buSzPts val="1400"/>
              <a:buFont typeface="Arial"/>
              <a:buNone/>
            </a:pPr>
            <a:r>
              <a:rPr b="0" i="0" lang="en-GB" sz="2500" u="none" cap="none" strike="noStrike">
                <a:solidFill>
                  <a:schemeClr val="dk1"/>
                </a:solidFill>
                <a:latin typeface="Arial"/>
                <a:ea typeface="Arial"/>
                <a:cs typeface="Arial"/>
                <a:sym typeface="Arial"/>
              </a:rPr>
              <a:t>Climate</a:t>
            </a:r>
            <a:endParaRPr b="0" i="0" sz="2500" u="none" cap="none" strike="noStrike">
              <a:solidFill>
                <a:schemeClr val="dk1"/>
              </a:solidFill>
              <a:latin typeface="Arial"/>
              <a:ea typeface="Arial"/>
              <a:cs typeface="Arial"/>
              <a:sym typeface="Arial"/>
            </a:endParaRPr>
          </a:p>
          <a:p>
            <a:pPr indent="0" lvl="0" marL="139700" rtl="0" algn="ctr">
              <a:lnSpc>
                <a:spcPct val="115000"/>
              </a:lnSpc>
              <a:spcBef>
                <a:spcPts val="0"/>
              </a:spcBef>
              <a:spcAft>
                <a:spcPts val="0"/>
              </a:spcAft>
              <a:buClr>
                <a:srgbClr val="000000"/>
              </a:buClr>
              <a:buSzPts val="1400"/>
              <a:buFont typeface="Arial"/>
              <a:buNone/>
            </a:pPr>
            <a:r>
              <a:rPr lang="en-GB" sz="1600">
                <a:solidFill>
                  <a:schemeClr val="dk1"/>
                </a:solidFill>
              </a:rPr>
              <a:t>Mitigate</a:t>
            </a:r>
            <a:endParaRPr sz="1600">
              <a:solidFill>
                <a:schemeClr val="dk1"/>
              </a:solidFill>
            </a:endParaRPr>
          </a:p>
          <a:p>
            <a:pPr indent="0" lvl="0" marL="139700" rtl="0" algn="ctr">
              <a:lnSpc>
                <a:spcPct val="115000"/>
              </a:lnSpc>
              <a:spcBef>
                <a:spcPts val="0"/>
              </a:spcBef>
              <a:spcAft>
                <a:spcPts val="0"/>
              </a:spcAft>
              <a:buClr>
                <a:srgbClr val="000000"/>
              </a:buClr>
              <a:buSzPts val="1400"/>
              <a:buFont typeface="Arial"/>
              <a:buNone/>
            </a:pPr>
            <a:r>
              <a:rPr lang="en-GB" sz="1600">
                <a:solidFill>
                  <a:schemeClr val="lt2"/>
                </a:solidFill>
              </a:rPr>
              <a:t>Greenhouse gas emissions</a:t>
            </a:r>
            <a:endParaRPr sz="1600">
              <a:solidFill>
                <a:schemeClr val="lt2"/>
              </a:solidFill>
            </a:endParaRPr>
          </a:p>
          <a:p>
            <a:pPr indent="0" lvl="0" marL="139700" rtl="0" algn="ctr">
              <a:lnSpc>
                <a:spcPct val="115000"/>
              </a:lnSpc>
              <a:spcBef>
                <a:spcPts val="0"/>
              </a:spcBef>
              <a:spcAft>
                <a:spcPts val="0"/>
              </a:spcAft>
              <a:buClr>
                <a:srgbClr val="000000"/>
              </a:buClr>
              <a:buSzPts val="1400"/>
              <a:buFont typeface="Arial"/>
              <a:buNone/>
            </a:pPr>
            <a:r>
              <a:rPr lang="en-GB" sz="1600">
                <a:solidFill>
                  <a:schemeClr val="lt2"/>
                </a:solidFill>
              </a:rPr>
              <a:t>Carbon sequestration</a:t>
            </a:r>
            <a:endParaRPr sz="1600">
              <a:solidFill>
                <a:schemeClr val="lt2"/>
              </a:solidFill>
            </a:endParaRPr>
          </a:p>
          <a:p>
            <a:pPr indent="0" lvl="0" marL="139700" marR="0" rtl="0" algn="ctr">
              <a:lnSpc>
                <a:spcPct val="115000"/>
              </a:lnSpc>
              <a:spcBef>
                <a:spcPts val="0"/>
              </a:spcBef>
              <a:spcAft>
                <a:spcPts val="0"/>
              </a:spcAft>
              <a:buClr>
                <a:schemeClr val="dk2"/>
              </a:buClr>
              <a:buSzPts val="1400"/>
              <a:buFont typeface="Arial"/>
              <a:buNone/>
            </a:pPr>
            <a:r>
              <a:t/>
            </a:r>
            <a:endParaRPr>
              <a:solidFill>
                <a:schemeClr val="dk1"/>
              </a:solidFill>
            </a:endParaRPr>
          </a:p>
        </p:txBody>
      </p:sp>
      <p:sp>
        <p:nvSpPr>
          <p:cNvPr id="126" name="Google Shape;126;p28"/>
          <p:cNvSpPr txBox="1"/>
          <p:nvPr>
            <p:ph type="title"/>
          </p:nvPr>
        </p:nvSpPr>
        <p:spPr>
          <a:xfrm>
            <a:off x="311700" y="-16225"/>
            <a:ext cx="8520600" cy="1966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800"/>
              <a:buNone/>
            </a:pPr>
            <a:r>
              <a:rPr b="1" lang="en-GB"/>
              <a:t>Agriculture &amp; Soil D</a:t>
            </a:r>
            <a:r>
              <a:rPr b="1" lang="en-GB"/>
              <a:t>ata: </a:t>
            </a:r>
            <a:endParaRPr b="1"/>
          </a:p>
          <a:p>
            <a:pPr indent="0" lvl="0" marL="0" rtl="0" algn="ctr">
              <a:lnSpc>
                <a:spcPct val="100000"/>
              </a:lnSpc>
              <a:spcBef>
                <a:spcPts val="0"/>
              </a:spcBef>
              <a:spcAft>
                <a:spcPts val="0"/>
              </a:spcAft>
              <a:buSzPts val="2800"/>
              <a:buNone/>
            </a:pPr>
            <a:r>
              <a:t/>
            </a:r>
            <a:endParaRPr i="1"/>
          </a:p>
          <a:p>
            <a:pPr indent="0" lvl="0" marL="0" rtl="0" algn="ctr">
              <a:lnSpc>
                <a:spcPct val="100000"/>
              </a:lnSpc>
              <a:spcBef>
                <a:spcPts val="0"/>
              </a:spcBef>
              <a:spcAft>
                <a:spcPts val="0"/>
              </a:spcAft>
              <a:buSzPts val="2800"/>
              <a:buNone/>
            </a:pPr>
            <a:r>
              <a:rPr i="1" lang="en-GB"/>
              <a:t>Scaling Up Knowledge</a:t>
            </a:r>
            <a:endParaRPr i="1"/>
          </a:p>
          <a:p>
            <a:pPr indent="0" lvl="0" marL="0" rtl="0" algn="ctr">
              <a:lnSpc>
                <a:spcPct val="100000"/>
              </a:lnSpc>
              <a:spcBef>
                <a:spcPts val="0"/>
              </a:spcBef>
              <a:spcAft>
                <a:spcPts val="0"/>
              </a:spcAft>
              <a:buSzPts val="2800"/>
              <a:buNone/>
            </a:pPr>
            <a:r>
              <a:rPr i="1" lang="en-GB"/>
              <a:t>&amp; Multiple Uses </a:t>
            </a:r>
            <a:endParaRPr i="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9"/>
          <p:cNvSpPr txBox="1"/>
          <p:nvPr>
            <p:ph idx="1" type="body"/>
          </p:nvPr>
        </p:nvSpPr>
        <p:spPr>
          <a:xfrm>
            <a:off x="159300" y="2095433"/>
            <a:ext cx="3999900" cy="2306100"/>
          </a:xfrm>
          <a:prstGeom prst="rect">
            <a:avLst/>
          </a:prstGeom>
          <a:noFill/>
          <a:ln>
            <a:noFill/>
          </a:ln>
        </p:spPr>
        <p:txBody>
          <a:bodyPr anchorCtr="0" anchor="t" bIns="91425" lIns="91425" spcFirstLastPara="1" rIns="91425" wrap="square" tIns="91425">
            <a:noAutofit/>
          </a:bodyPr>
          <a:lstStyle/>
          <a:p>
            <a:pPr indent="0" lvl="0" marL="139700" rtl="0" algn="ctr">
              <a:lnSpc>
                <a:spcPct val="115000"/>
              </a:lnSpc>
              <a:spcBef>
                <a:spcPts val="0"/>
              </a:spcBef>
              <a:spcAft>
                <a:spcPts val="0"/>
              </a:spcAft>
              <a:buSzPts val="1400"/>
              <a:buNone/>
            </a:pPr>
            <a:r>
              <a:rPr lang="en-GB" sz="2500">
                <a:solidFill>
                  <a:schemeClr val="dk1"/>
                </a:solidFill>
              </a:rPr>
              <a:t>Food</a:t>
            </a:r>
            <a:endParaRPr sz="2500">
              <a:solidFill>
                <a:schemeClr val="dk1"/>
              </a:solidFill>
            </a:endParaRPr>
          </a:p>
          <a:p>
            <a:pPr indent="0" lvl="0" marL="139700" rtl="0" algn="ctr">
              <a:spcBef>
                <a:spcPts val="0"/>
              </a:spcBef>
              <a:spcAft>
                <a:spcPts val="0"/>
              </a:spcAft>
              <a:buSzPts val="1400"/>
              <a:buNone/>
            </a:pPr>
            <a:r>
              <a:rPr lang="en-GB" sz="1600">
                <a:solidFill>
                  <a:schemeClr val="dk1"/>
                </a:solidFill>
              </a:rPr>
              <a:t>Production and Adaptation</a:t>
            </a:r>
            <a:endParaRPr sz="1600">
              <a:solidFill>
                <a:schemeClr val="dk1"/>
              </a:solidFill>
            </a:endParaRPr>
          </a:p>
          <a:p>
            <a:pPr indent="0" lvl="0" marL="139700" rtl="0" algn="ctr">
              <a:lnSpc>
                <a:spcPct val="115000"/>
              </a:lnSpc>
              <a:spcBef>
                <a:spcPts val="0"/>
              </a:spcBef>
              <a:spcAft>
                <a:spcPts val="0"/>
              </a:spcAft>
              <a:buSzPts val="1400"/>
              <a:buNone/>
            </a:pPr>
            <a:r>
              <a:rPr lang="en-GB" sz="1600"/>
              <a:t>Food and livelihood security</a:t>
            </a:r>
            <a:endParaRPr sz="1600"/>
          </a:p>
          <a:p>
            <a:pPr indent="0" lvl="0" marL="139700" rtl="0" algn="ctr">
              <a:lnSpc>
                <a:spcPct val="115000"/>
              </a:lnSpc>
              <a:spcBef>
                <a:spcPts val="0"/>
              </a:spcBef>
              <a:spcAft>
                <a:spcPts val="0"/>
              </a:spcAft>
              <a:buSzPts val="1400"/>
              <a:buNone/>
            </a:pPr>
            <a:r>
              <a:rPr lang="en-GB" sz="1600"/>
              <a:t>Increasing yields, improving adaptability</a:t>
            </a:r>
            <a:endParaRPr sz="1600"/>
          </a:p>
          <a:p>
            <a:pPr indent="0" lvl="0" marL="139700" rtl="0" algn="l">
              <a:lnSpc>
                <a:spcPct val="115000"/>
              </a:lnSpc>
              <a:spcBef>
                <a:spcPts val="0"/>
              </a:spcBef>
              <a:spcAft>
                <a:spcPts val="0"/>
              </a:spcAft>
              <a:buSzPts val="1400"/>
              <a:buNone/>
            </a:pPr>
            <a:r>
              <a:t/>
            </a:r>
            <a:endParaRPr/>
          </a:p>
        </p:txBody>
      </p:sp>
      <p:sp>
        <p:nvSpPr>
          <p:cNvPr id="132" name="Google Shape;132;p29"/>
          <p:cNvSpPr txBox="1"/>
          <p:nvPr>
            <p:ph idx="2" type="body"/>
          </p:nvPr>
        </p:nvSpPr>
        <p:spPr>
          <a:xfrm>
            <a:off x="4984800" y="2095433"/>
            <a:ext cx="3999900" cy="1892400"/>
          </a:xfrm>
          <a:prstGeom prst="rect">
            <a:avLst/>
          </a:prstGeom>
          <a:noFill/>
          <a:ln>
            <a:noFill/>
          </a:ln>
        </p:spPr>
        <p:txBody>
          <a:bodyPr anchorCtr="0" anchor="t" bIns="91425" lIns="91425" spcFirstLastPara="1" rIns="91425" wrap="square" tIns="91425">
            <a:noAutofit/>
          </a:bodyPr>
          <a:lstStyle/>
          <a:p>
            <a:pPr indent="0" lvl="0" marL="139700" rtl="0" algn="ctr">
              <a:lnSpc>
                <a:spcPct val="115000"/>
              </a:lnSpc>
              <a:spcBef>
                <a:spcPts val="0"/>
              </a:spcBef>
              <a:spcAft>
                <a:spcPts val="0"/>
              </a:spcAft>
              <a:buSzPts val="1400"/>
              <a:buNone/>
            </a:pPr>
            <a:r>
              <a:rPr lang="en-GB" sz="2500">
                <a:solidFill>
                  <a:schemeClr val="dk1"/>
                </a:solidFill>
              </a:rPr>
              <a:t>Water</a:t>
            </a:r>
            <a:endParaRPr sz="2500">
              <a:solidFill>
                <a:schemeClr val="dk1"/>
              </a:solidFill>
            </a:endParaRPr>
          </a:p>
          <a:p>
            <a:pPr indent="0" lvl="0" marL="139700" rtl="0" algn="ctr">
              <a:spcBef>
                <a:spcPts val="0"/>
              </a:spcBef>
              <a:spcAft>
                <a:spcPts val="0"/>
              </a:spcAft>
              <a:buSzPts val="1400"/>
              <a:buNone/>
            </a:pPr>
            <a:r>
              <a:rPr lang="en-GB" sz="1600">
                <a:solidFill>
                  <a:schemeClr val="dk1"/>
                </a:solidFill>
              </a:rPr>
              <a:t>Mitigate</a:t>
            </a:r>
            <a:endParaRPr sz="1600">
              <a:solidFill>
                <a:schemeClr val="dk1"/>
              </a:solidFill>
            </a:endParaRPr>
          </a:p>
          <a:p>
            <a:pPr indent="0" lvl="0" marL="139700" rtl="0" algn="ctr">
              <a:spcBef>
                <a:spcPts val="0"/>
              </a:spcBef>
              <a:spcAft>
                <a:spcPts val="0"/>
              </a:spcAft>
              <a:buSzPts val="1400"/>
              <a:buNone/>
            </a:pPr>
            <a:r>
              <a:rPr lang="en-GB" sz="1600"/>
              <a:t>Eutrophication of waterbodies</a:t>
            </a:r>
            <a:endParaRPr sz="1600"/>
          </a:p>
          <a:p>
            <a:pPr indent="0" lvl="0" marL="139700" rtl="0" algn="ctr">
              <a:spcBef>
                <a:spcPts val="0"/>
              </a:spcBef>
              <a:spcAft>
                <a:spcPts val="0"/>
              </a:spcAft>
              <a:buSzPts val="1400"/>
              <a:buNone/>
            </a:pPr>
            <a:r>
              <a:rPr lang="en-GB" sz="1600"/>
              <a:t>Overuse of water</a:t>
            </a:r>
            <a:endParaRPr sz="1600"/>
          </a:p>
        </p:txBody>
      </p:sp>
      <p:sp>
        <p:nvSpPr>
          <p:cNvPr id="133" name="Google Shape;133;p29"/>
          <p:cNvSpPr txBox="1"/>
          <p:nvPr/>
        </p:nvSpPr>
        <p:spPr>
          <a:xfrm>
            <a:off x="159300" y="4251061"/>
            <a:ext cx="3999900" cy="2306100"/>
          </a:xfrm>
          <a:prstGeom prst="rect">
            <a:avLst/>
          </a:prstGeom>
          <a:noFill/>
          <a:ln>
            <a:noFill/>
          </a:ln>
        </p:spPr>
        <p:txBody>
          <a:bodyPr anchorCtr="0" anchor="t" bIns="91425" lIns="91425" spcFirstLastPara="1" rIns="91425" wrap="square" tIns="91425">
            <a:noAutofit/>
          </a:bodyPr>
          <a:lstStyle/>
          <a:p>
            <a:pPr indent="0" lvl="0" marL="139700" marR="0" rtl="0" algn="ctr">
              <a:lnSpc>
                <a:spcPct val="115000"/>
              </a:lnSpc>
              <a:spcBef>
                <a:spcPts val="0"/>
              </a:spcBef>
              <a:spcAft>
                <a:spcPts val="0"/>
              </a:spcAft>
              <a:buClr>
                <a:schemeClr val="dk2"/>
              </a:buClr>
              <a:buSzPts val="1400"/>
              <a:buFont typeface="Arial"/>
              <a:buNone/>
            </a:pPr>
            <a:r>
              <a:rPr b="0" i="0" lang="en-GB" sz="2500" u="none" cap="none" strike="noStrike">
                <a:solidFill>
                  <a:schemeClr val="dk1"/>
                </a:solidFill>
                <a:latin typeface="Arial"/>
                <a:ea typeface="Arial"/>
                <a:cs typeface="Arial"/>
                <a:sym typeface="Arial"/>
              </a:rPr>
              <a:t>Terrestrial</a:t>
            </a:r>
            <a:endParaRPr b="0" i="0" sz="2500" u="none" cap="none" strike="noStrike">
              <a:solidFill>
                <a:schemeClr val="dk1"/>
              </a:solidFill>
              <a:latin typeface="Arial"/>
              <a:ea typeface="Arial"/>
              <a:cs typeface="Arial"/>
              <a:sym typeface="Arial"/>
            </a:endParaRPr>
          </a:p>
          <a:p>
            <a:pPr indent="0" lvl="0" marL="139700" rtl="0" algn="ctr">
              <a:lnSpc>
                <a:spcPct val="115000"/>
              </a:lnSpc>
              <a:spcBef>
                <a:spcPts val="0"/>
              </a:spcBef>
              <a:spcAft>
                <a:spcPts val="0"/>
              </a:spcAft>
              <a:buClr>
                <a:srgbClr val="000000"/>
              </a:buClr>
              <a:buSzPts val="1400"/>
              <a:buFont typeface="Arial"/>
              <a:buNone/>
            </a:pPr>
            <a:r>
              <a:rPr lang="en-GB" sz="1600">
                <a:solidFill>
                  <a:schemeClr val="dk1"/>
                </a:solidFill>
              </a:rPr>
              <a:t>Mitigate</a:t>
            </a:r>
            <a:endParaRPr sz="1600">
              <a:solidFill>
                <a:schemeClr val="dk1"/>
              </a:solidFill>
            </a:endParaRPr>
          </a:p>
          <a:p>
            <a:pPr indent="0" lvl="0" marL="139700" rtl="0" algn="ctr">
              <a:lnSpc>
                <a:spcPct val="115000"/>
              </a:lnSpc>
              <a:spcBef>
                <a:spcPts val="0"/>
              </a:spcBef>
              <a:spcAft>
                <a:spcPts val="0"/>
              </a:spcAft>
              <a:buClr>
                <a:srgbClr val="000000"/>
              </a:buClr>
              <a:buSzPts val="1400"/>
              <a:buFont typeface="Arial"/>
              <a:buNone/>
            </a:pPr>
            <a:r>
              <a:rPr lang="en-GB" sz="1600">
                <a:solidFill>
                  <a:schemeClr val="lt2"/>
                </a:solidFill>
              </a:rPr>
              <a:t>Land use and land cover change</a:t>
            </a:r>
            <a:endParaRPr sz="1600">
              <a:solidFill>
                <a:schemeClr val="lt2"/>
              </a:solidFill>
            </a:endParaRPr>
          </a:p>
          <a:p>
            <a:pPr indent="0" lvl="0" marL="139700" rtl="0" algn="ctr">
              <a:lnSpc>
                <a:spcPct val="115000"/>
              </a:lnSpc>
              <a:spcBef>
                <a:spcPts val="0"/>
              </a:spcBef>
              <a:spcAft>
                <a:spcPts val="0"/>
              </a:spcAft>
              <a:buClr>
                <a:srgbClr val="000000"/>
              </a:buClr>
              <a:buSzPts val="1400"/>
              <a:buFont typeface="Arial"/>
              <a:buNone/>
            </a:pPr>
            <a:r>
              <a:rPr lang="en-GB" sz="1600">
                <a:solidFill>
                  <a:schemeClr val="lt2"/>
                </a:solidFill>
              </a:rPr>
              <a:t>Biodiversity loss</a:t>
            </a:r>
            <a:endParaRPr sz="1600">
              <a:solidFill>
                <a:schemeClr val="lt2"/>
              </a:solidFill>
            </a:endParaRPr>
          </a:p>
          <a:p>
            <a:pPr indent="0" lvl="0" marL="139700" rtl="0" algn="ctr">
              <a:lnSpc>
                <a:spcPct val="115000"/>
              </a:lnSpc>
              <a:spcBef>
                <a:spcPts val="0"/>
              </a:spcBef>
              <a:spcAft>
                <a:spcPts val="0"/>
              </a:spcAft>
              <a:buClr>
                <a:srgbClr val="000000"/>
              </a:buClr>
              <a:buSzPts val="1400"/>
              <a:buFont typeface="Arial"/>
              <a:buNone/>
            </a:pPr>
            <a:r>
              <a:t/>
            </a:r>
            <a:endParaRPr>
              <a:solidFill>
                <a:schemeClr val="lt2"/>
              </a:solidFill>
            </a:endParaRPr>
          </a:p>
          <a:p>
            <a:pPr indent="0" lvl="0" marL="139700" marR="0" rtl="0" algn="l">
              <a:lnSpc>
                <a:spcPct val="115000"/>
              </a:lnSpc>
              <a:spcBef>
                <a:spcPts val="0"/>
              </a:spcBef>
              <a:spcAft>
                <a:spcPts val="0"/>
              </a:spcAft>
              <a:buClr>
                <a:schemeClr val="dk2"/>
              </a:buClr>
              <a:buSzPts val="1400"/>
              <a:buFont typeface="Arial"/>
              <a:buNone/>
            </a:pPr>
            <a:r>
              <a:t/>
            </a:r>
            <a:endParaRPr>
              <a:solidFill>
                <a:schemeClr val="dk1"/>
              </a:solidFill>
            </a:endParaRPr>
          </a:p>
        </p:txBody>
      </p:sp>
      <p:sp>
        <p:nvSpPr>
          <p:cNvPr id="134" name="Google Shape;134;p29"/>
          <p:cNvSpPr txBox="1"/>
          <p:nvPr/>
        </p:nvSpPr>
        <p:spPr>
          <a:xfrm>
            <a:off x="4984800" y="4254320"/>
            <a:ext cx="3999900" cy="2306100"/>
          </a:xfrm>
          <a:prstGeom prst="rect">
            <a:avLst/>
          </a:prstGeom>
          <a:noFill/>
          <a:ln>
            <a:noFill/>
          </a:ln>
        </p:spPr>
        <p:txBody>
          <a:bodyPr anchorCtr="0" anchor="t" bIns="91425" lIns="91425" spcFirstLastPara="1" rIns="91425" wrap="square" tIns="91425">
            <a:noAutofit/>
          </a:bodyPr>
          <a:lstStyle/>
          <a:p>
            <a:pPr indent="0" lvl="0" marL="139700" marR="0" rtl="0" algn="ctr">
              <a:lnSpc>
                <a:spcPct val="115000"/>
              </a:lnSpc>
              <a:spcBef>
                <a:spcPts val="0"/>
              </a:spcBef>
              <a:spcAft>
                <a:spcPts val="0"/>
              </a:spcAft>
              <a:buClr>
                <a:schemeClr val="dk2"/>
              </a:buClr>
              <a:buSzPts val="1400"/>
              <a:buFont typeface="Arial"/>
              <a:buNone/>
            </a:pPr>
            <a:r>
              <a:rPr b="0" i="0" lang="en-GB" sz="2500" u="none" cap="none" strike="noStrike">
                <a:solidFill>
                  <a:schemeClr val="dk1"/>
                </a:solidFill>
                <a:latin typeface="Arial"/>
                <a:ea typeface="Arial"/>
                <a:cs typeface="Arial"/>
                <a:sym typeface="Arial"/>
              </a:rPr>
              <a:t>Climate</a:t>
            </a:r>
            <a:endParaRPr b="0" i="0" sz="2500" u="none" cap="none" strike="noStrike">
              <a:solidFill>
                <a:schemeClr val="dk1"/>
              </a:solidFill>
              <a:latin typeface="Arial"/>
              <a:ea typeface="Arial"/>
              <a:cs typeface="Arial"/>
              <a:sym typeface="Arial"/>
            </a:endParaRPr>
          </a:p>
          <a:p>
            <a:pPr indent="0" lvl="0" marL="139700" rtl="0" algn="ctr">
              <a:lnSpc>
                <a:spcPct val="115000"/>
              </a:lnSpc>
              <a:spcBef>
                <a:spcPts val="0"/>
              </a:spcBef>
              <a:spcAft>
                <a:spcPts val="0"/>
              </a:spcAft>
              <a:buClr>
                <a:srgbClr val="000000"/>
              </a:buClr>
              <a:buSzPts val="1400"/>
              <a:buFont typeface="Arial"/>
              <a:buNone/>
            </a:pPr>
            <a:r>
              <a:rPr lang="en-GB" sz="1600">
                <a:solidFill>
                  <a:schemeClr val="dk1"/>
                </a:solidFill>
              </a:rPr>
              <a:t>Mitigate</a:t>
            </a:r>
            <a:endParaRPr sz="1600">
              <a:solidFill>
                <a:schemeClr val="dk1"/>
              </a:solidFill>
            </a:endParaRPr>
          </a:p>
          <a:p>
            <a:pPr indent="0" lvl="0" marL="139700" rtl="0" algn="ctr">
              <a:lnSpc>
                <a:spcPct val="115000"/>
              </a:lnSpc>
              <a:spcBef>
                <a:spcPts val="0"/>
              </a:spcBef>
              <a:spcAft>
                <a:spcPts val="0"/>
              </a:spcAft>
              <a:buClr>
                <a:srgbClr val="000000"/>
              </a:buClr>
              <a:buSzPts val="1400"/>
              <a:buFont typeface="Arial"/>
              <a:buNone/>
            </a:pPr>
            <a:r>
              <a:rPr lang="en-GB" sz="1600">
                <a:solidFill>
                  <a:schemeClr val="lt2"/>
                </a:solidFill>
              </a:rPr>
              <a:t>Greenhouse gas emissions</a:t>
            </a:r>
            <a:endParaRPr sz="1600">
              <a:solidFill>
                <a:schemeClr val="lt2"/>
              </a:solidFill>
            </a:endParaRPr>
          </a:p>
          <a:p>
            <a:pPr indent="0" lvl="0" marL="139700" rtl="0" algn="ctr">
              <a:lnSpc>
                <a:spcPct val="115000"/>
              </a:lnSpc>
              <a:spcBef>
                <a:spcPts val="0"/>
              </a:spcBef>
              <a:spcAft>
                <a:spcPts val="0"/>
              </a:spcAft>
              <a:buClr>
                <a:srgbClr val="000000"/>
              </a:buClr>
              <a:buSzPts val="1400"/>
              <a:buFont typeface="Arial"/>
              <a:buNone/>
            </a:pPr>
            <a:r>
              <a:rPr lang="en-GB" sz="1600">
                <a:solidFill>
                  <a:schemeClr val="lt2"/>
                </a:solidFill>
              </a:rPr>
              <a:t>Carbon sequestration</a:t>
            </a:r>
            <a:endParaRPr sz="1600">
              <a:solidFill>
                <a:schemeClr val="lt2"/>
              </a:solidFill>
            </a:endParaRPr>
          </a:p>
          <a:p>
            <a:pPr indent="0" lvl="0" marL="139700" marR="0" rtl="0" algn="ctr">
              <a:lnSpc>
                <a:spcPct val="115000"/>
              </a:lnSpc>
              <a:spcBef>
                <a:spcPts val="0"/>
              </a:spcBef>
              <a:spcAft>
                <a:spcPts val="0"/>
              </a:spcAft>
              <a:buClr>
                <a:schemeClr val="dk2"/>
              </a:buClr>
              <a:buSzPts val="1400"/>
              <a:buFont typeface="Arial"/>
              <a:buNone/>
            </a:pPr>
            <a:r>
              <a:t/>
            </a:r>
            <a:endParaRPr>
              <a:solidFill>
                <a:schemeClr val="dk1"/>
              </a:solidFill>
            </a:endParaRPr>
          </a:p>
        </p:txBody>
      </p:sp>
      <p:sp>
        <p:nvSpPr>
          <p:cNvPr id="135" name="Google Shape;135;p29"/>
          <p:cNvSpPr txBox="1"/>
          <p:nvPr>
            <p:ph type="title"/>
          </p:nvPr>
        </p:nvSpPr>
        <p:spPr>
          <a:xfrm>
            <a:off x="311700" y="-16225"/>
            <a:ext cx="8520600" cy="1504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800"/>
              <a:buNone/>
            </a:pPr>
            <a:r>
              <a:rPr b="1" lang="en-GB"/>
              <a:t>Agriculture &amp; Soil Data: </a:t>
            </a:r>
            <a:endParaRPr b="1"/>
          </a:p>
          <a:p>
            <a:pPr indent="0" lvl="0" marL="0" rtl="0" algn="ctr">
              <a:lnSpc>
                <a:spcPct val="100000"/>
              </a:lnSpc>
              <a:spcBef>
                <a:spcPts val="0"/>
              </a:spcBef>
              <a:spcAft>
                <a:spcPts val="0"/>
              </a:spcAft>
              <a:buSzPts val="2800"/>
              <a:buNone/>
            </a:pPr>
            <a:r>
              <a:rPr i="1" lang="en-GB"/>
              <a:t>Scaling Up Knowledge</a:t>
            </a:r>
            <a:endParaRPr i="1"/>
          </a:p>
          <a:p>
            <a:pPr indent="0" lvl="0" marL="0" rtl="0" algn="ctr">
              <a:lnSpc>
                <a:spcPct val="100000"/>
              </a:lnSpc>
              <a:spcBef>
                <a:spcPts val="0"/>
              </a:spcBef>
              <a:spcAft>
                <a:spcPts val="0"/>
              </a:spcAft>
              <a:buSzPts val="2800"/>
              <a:buNone/>
            </a:pPr>
            <a:r>
              <a:rPr i="1" lang="en-GB"/>
              <a:t>&amp; Multiple Uses </a:t>
            </a:r>
            <a:endParaRPr i="1"/>
          </a:p>
        </p:txBody>
      </p:sp>
      <p:pic>
        <p:nvPicPr>
          <p:cNvPr id="136" name="Google Shape;136;p29"/>
          <p:cNvPicPr preferRelativeResize="0"/>
          <p:nvPr/>
        </p:nvPicPr>
        <p:blipFill rotWithShape="1">
          <a:blip r:embed="rId3">
            <a:alphaModFix/>
          </a:blip>
          <a:srcRect b="0" l="0" r="5731" t="0"/>
          <a:stretch/>
        </p:blipFill>
        <p:spPr>
          <a:xfrm>
            <a:off x="1489626" y="2669535"/>
            <a:ext cx="1431871" cy="1518949"/>
          </a:xfrm>
          <a:prstGeom prst="rect">
            <a:avLst/>
          </a:prstGeom>
          <a:noFill/>
          <a:ln cap="flat" cmpd="sng" w="19050">
            <a:solidFill>
              <a:srgbClr val="000000"/>
            </a:solidFill>
            <a:prstDash val="solid"/>
            <a:round/>
            <a:headEnd len="sm" w="sm" type="none"/>
            <a:tailEnd len="sm" w="sm" type="none"/>
          </a:ln>
        </p:spPr>
      </p:pic>
      <p:pic>
        <p:nvPicPr>
          <p:cNvPr id="137" name="Google Shape;137;p29"/>
          <p:cNvPicPr preferRelativeResize="0"/>
          <p:nvPr/>
        </p:nvPicPr>
        <p:blipFill rotWithShape="1">
          <a:blip r:embed="rId4">
            <a:alphaModFix/>
          </a:blip>
          <a:srcRect b="0" l="0" r="5979" t="0"/>
          <a:stretch/>
        </p:blipFill>
        <p:spPr>
          <a:xfrm>
            <a:off x="1443313" y="4853244"/>
            <a:ext cx="1431871" cy="1512156"/>
          </a:xfrm>
          <a:prstGeom prst="rect">
            <a:avLst/>
          </a:prstGeom>
          <a:noFill/>
          <a:ln cap="flat" cmpd="sng" w="19050">
            <a:solidFill>
              <a:srgbClr val="000000"/>
            </a:solidFill>
            <a:prstDash val="solid"/>
            <a:round/>
            <a:headEnd len="sm" w="sm" type="none"/>
            <a:tailEnd len="sm" w="sm" type="none"/>
          </a:ln>
        </p:spPr>
      </p:pic>
      <p:pic>
        <p:nvPicPr>
          <p:cNvPr id="138" name="Google Shape;138;p29"/>
          <p:cNvPicPr preferRelativeResize="0"/>
          <p:nvPr/>
        </p:nvPicPr>
        <p:blipFill>
          <a:blip r:embed="rId5">
            <a:alphaModFix/>
          </a:blip>
          <a:stretch>
            <a:fillRect/>
          </a:stretch>
        </p:blipFill>
        <p:spPr>
          <a:xfrm>
            <a:off x="6272667" y="2615200"/>
            <a:ext cx="1522958" cy="1522957"/>
          </a:xfrm>
          <a:prstGeom prst="rect">
            <a:avLst/>
          </a:prstGeom>
          <a:noFill/>
          <a:ln cap="flat" cmpd="sng" w="19050">
            <a:solidFill>
              <a:srgbClr val="000000"/>
            </a:solidFill>
            <a:prstDash val="solid"/>
            <a:round/>
            <a:headEnd len="sm" w="sm" type="none"/>
            <a:tailEnd len="sm" w="sm" type="none"/>
          </a:ln>
        </p:spPr>
      </p:pic>
      <p:pic>
        <p:nvPicPr>
          <p:cNvPr id="139" name="Google Shape;139;p29"/>
          <p:cNvPicPr preferRelativeResize="0"/>
          <p:nvPr/>
        </p:nvPicPr>
        <p:blipFill>
          <a:blip r:embed="rId6">
            <a:alphaModFix/>
          </a:blip>
          <a:stretch>
            <a:fillRect/>
          </a:stretch>
        </p:blipFill>
        <p:spPr>
          <a:xfrm>
            <a:off x="6272679" y="4842326"/>
            <a:ext cx="1522958" cy="1533993"/>
          </a:xfrm>
          <a:prstGeom prst="rect">
            <a:avLst/>
          </a:prstGeom>
          <a:noFill/>
          <a:ln cap="flat" cmpd="sng" w="19050">
            <a:solidFill>
              <a:srgbClr val="000000"/>
            </a:solidFill>
            <a:prstDash val="solid"/>
            <a:round/>
            <a:headEnd len="sm" w="sm" type="none"/>
            <a:tailEnd len="sm" w="sm" type="none"/>
          </a:ln>
        </p:spPr>
      </p:pic>
      <p:pic>
        <p:nvPicPr>
          <p:cNvPr id="140" name="Google Shape;140;p29"/>
          <p:cNvPicPr preferRelativeResize="0"/>
          <p:nvPr/>
        </p:nvPicPr>
        <p:blipFill>
          <a:blip r:embed="rId7">
            <a:alphaModFix/>
          </a:blip>
          <a:stretch>
            <a:fillRect/>
          </a:stretch>
        </p:blipFill>
        <p:spPr>
          <a:xfrm>
            <a:off x="2677750" y="-16225"/>
            <a:ext cx="3823494" cy="2424950"/>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44" name="Shape 144"/>
        <p:cNvGrpSpPr/>
        <p:nvPr/>
      </p:nvGrpSpPr>
      <p:grpSpPr>
        <a:xfrm>
          <a:off x="0" y="0"/>
          <a:ext cx="0" cy="0"/>
          <a:chOff x="0" y="0"/>
          <a:chExt cx="0" cy="0"/>
        </a:xfrm>
      </p:grpSpPr>
      <p:pic>
        <p:nvPicPr>
          <p:cNvPr id="145" name="Google Shape;145;p30"/>
          <p:cNvPicPr preferRelativeResize="0"/>
          <p:nvPr/>
        </p:nvPicPr>
        <p:blipFill rotWithShape="1">
          <a:blip r:embed="rId3">
            <a:alphaModFix/>
          </a:blip>
          <a:srcRect b="0" l="0" r="0" t="0"/>
          <a:stretch/>
        </p:blipFill>
        <p:spPr>
          <a:xfrm>
            <a:off x="0" y="4076326"/>
            <a:ext cx="2254786" cy="3381382"/>
          </a:xfrm>
          <a:prstGeom prst="rect">
            <a:avLst/>
          </a:prstGeom>
          <a:noFill/>
          <a:ln>
            <a:noFill/>
          </a:ln>
        </p:spPr>
      </p:pic>
      <p:pic>
        <p:nvPicPr>
          <p:cNvPr id="146" name="Google Shape;146;p30"/>
          <p:cNvPicPr preferRelativeResize="0"/>
          <p:nvPr/>
        </p:nvPicPr>
        <p:blipFill rotWithShape="1">
          <a:blip r:embed="rId4">
            <a:alphaModFix/>
          </a:blip>
          <a:srcRect b="0" l="0" r="0" t="0"/>
          <a:stretch/>
        </p:blipFill>
        <p:spPr>
          <a:xfrm>
            <a:off x="2254786" y="3151948"/>
            <a:ext cx="6889214" cy="4305760"/>
          </a:xfrm>
          <a:prstGeom prst="rect">
            <a:avLst/>
          </a:prstGeom>
          <a:noFill/>
          <a:ln>
            <a:noFill/>
          </a:ln>
        </p:spPr>
      </p:pic>
      <p:sp>
        <p:nvSpPr>
          <p:cNvPr id="147" name="Google Shape;147;p30"/>
          <p:cNvSpPr txBox="1"/>
          <p:nvPr/>
        </p:nvSpPr>
        <p:spPr>
          <a:xfrm>
            <a:off x="0" y="1567542"/>
            <a:ext cx="9144000" cy="4154984"/>
          </a:xfrm>
          <a:prstGeom prst="rect">
            <a:avLst/>
          </a:prstGeom>
          <a:solidFill>
            <a:srgbClr val="8B282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a:solidFill>
                <a:srgbClr val="FF9933"/>
              </a:solidFill>
              <a:latin typeface="Fira Sans"/>
              <a:ea typeface="Fira Sans"/>
              <a:cs typeface="Fira Sans"/>
              <a:sym typeface="Fira Sans"/>
            </a:endParaRPr>
          </a:p>
          <a:p>
            <a:pPr indent="0" lvl="0" marL="0" marR="0" rtl="0" algn="l">
              <a:spcBef>
                <a:spcPts val="0"/>
              </a:spcBef>
              <a:spcAft>
                <a:spcPts val="0"/>
              </a:spcAft>
              <a:buNone/>
            </a:pPr>
            <a:r>
              <a:rPr b="0" i="0" lang="en-GB" sz="3200">
                <a:solidFill>
                  <a:srgbClr val="FBBE5E"/>
                </a:solidFill>
                <a:latin typeface="Fira Sans"/>
                <a:ea typeface="Fira Sans"/>
                <a:cs typeface="Fira Sans"/>
                <a:sym typeface="Fira Sans"/>
              </a:rPr>
              <a:t>	Advancing interoperable soil data 	exchange for global soil data information 	systems</a:t>
            </a:r>
            <a:endParaRPr b="0" i="0" sz="3200">
              <a:solidFill>
                <a:srgbClr val="FBBE5E"/>
              </a:solidFill>
              <a:latin typeface="Fira Sans"/>
              <a:ea typeface="Fira Sans"/>
              <a:cs typeface="Fira Sans"/>
              <a:sym typeface="Fira Sans"/>
            </a:endParaRPr>
          </a:p>
          <a:p>
            <a:pPr indent="0" lvl="0" marL="0" marR="0" rtl="0" algn="l">
              <a:spcBef>
                <a:spcPts val="0"/>
              </a:spcBef>
              <a:spcAft>
                <a:spcPts val="0"/>
              </a:spcAft>
              <a:buNone/>
            </a:pPr>
            <a:r>
              <a:rPr b="0" i="1" lang="en-GB" sz="1600">
                <a:solidFill>
                  <a:schemeClr val="lt1"/>
                </a:solidFill>
                <a:latin typeface="Fira Sans"/>
                <a:ea typeface="Fira Sans"/>
                <a:cs typeface="Fira Sans"/>
                <a:sym typeface="Fira Sans"/>
              </a:rPr>
              <a:t>	</a:t>
            </a:r>
            <a:endParaRPr sz="1600">
              <a:solidFill>
                <a:schemeClr val="lt1"/>
              </a:solidFill>
              <a:latin typeface="Fira Sans"/>
              <a:ea typeface="Fira Sans"/>
              <a:cs typeface="Fira Sans"/>
              <a:sym typeface="Fira Sans"/>
            </a:endParaRPr>
          </a:p>
          <a:p>
            <a:pPr indent="0" lvl="0" marL="0" marR="0" rtl="0" algn="l">
              <a:spcBef>
                <a:spcPts val="0"/>
              </a:spcBef>
              <a:spcAft>
                <a:spcPts val="0"/>
              </a:spcAft>
              <a:buNone/>
            </a:pPr>
            <a:r>
              <a:rPr b="0" lang="en-GB" sz="1600">
                <a:solidFill>
                  <a:schemeClr val="lt1"/>
                </a:solidFill>
                <a:latin typeface="Fira Sans"/>
                <a:ea typeface="Fira Sans"/>
                <a:cs typeface="Fira Sans"/>
                <a:sym typeface="Fira Sans"/>
              </a:rPr>
              <a:t>	</a:t>
            </a:r>
            <a:endParaRPr b="0" sz="1600">
              <a:solidFill>
                <a:schemeClr val="lt1"/>
              </a:solidFill>
              <a:latin typeface="Fira Sans"/>
              <a:ea typeface="Fira Sans"/>
              <a:cs typeface="Fira Sans"/>
              <a:sym typeface="Fira Sans"/>
            </a:endParaRPr>
          </a:p>
          <a:p>
            <a:pPr indent="0" lvl="0" marL="0" marR="0" rtl="0" algn="l">
              <a:spcBef>
                <a:spcPts val="0"/>
              </a:spcBef>
              <a:spcAft>
                <a:spcPts val="0"/>
              </a:spcAft>
              <a:buNone/>
            </a:pPr>
            <a:r>
              <a:rPr lang="en-GB" sz="1600">
                <a:solidFill>
                  <a:schemeClr val="lt1"/>
                </a:solidFill>
                <a:latin typeface="Fira Sans"/>
                <a:ea typeface="Fira Sans"/>
                <a:cs typeface="Fira Sans"/>
                <a:sym typeface="Fira Sans"/>
              </a:rPr>
              <a:t>	</a:t>
            </a:r>
            <a:r>
              <a:rPr b="0" lang="en-GB" sz="1600">
                <a:solidFill>
                  <a:schemeClr val="lt1"/>
                </a:solidFill>
                <a:latin typeface="Fira Sans"/>
                <a:ea typeface="Fira Sans"/>
                <a:cs typeface="Fira Sans"/>
                <a:sym typeface="Fira Sans"/>
              </a:rPr>
              <a:t>Fenny van Egmond, Bas Kempen, Niels Batjes, Luis de Sousa, Eloi Ribeiro</a:t>
            </a:r>
            <a:endParaRPr sz="1600">
              <a:solidFill>
                <a:schemeClr val="lt1"/>
              </a:solidFill>
              <a:latin typeface="Fira Sans"/>
              <a:ea typeface="Fira Sans"/>
              <a:cs typeface="Fira Sans"/>
              <a:sym typeface="Fira Sans"/>
            </a:endParaRPr>
          </a:p>
          <a:p>
            <a:pPr indent="0" lvl="0" marL="0" marR="0" rtl="0" algn="l">
              <a:spcBef>
                <a:spcPts val="0"/>
              </a:spcBef>
              <a:spcAft>
                <a:spcPts val="0"/>
              </a:spcAft>
              <a:buNone/>
            </a:pPr>
            <a:r>
              <a:rPr b="0" lang="en-GB" sz="1600">
                <a:solidFill>
                  <a:schemeClr val="lt1"/>
                </a:solidFill>
                <a:latin typeface="Fira Sans"/>
                <a:ea typeface="Fira Sans"/>
                <a:cs typeface="Fira Sans"/>
                <a:sym typeface="Fira Sans"/>
              </a:rPr>
              <a:t>	</a:t>
            </a:r>
            <a:endParaRPr b="0" sz="1600">
              <a:solidFill>
                <a:schemeClr val="lt1"/>
              </a:solidFill>
              <a:latin typeface="Fira Sans"/>
              <a:ea typeface="Fira Sans"/>
              <a:cs typeface="Fira Sans"/>
              <a:sym typeface="Fira Sans"/>
            </a:endParaRPr>
          </a:p>
          <a:p>
            <a:pPr indent="0" lvl="0" marL="0" marR="0" rtl="0" algn="l">
              <a:spcBef>
                <a:spcPts val="0"/>
              </a:spcBef>
              <a:spcAft>
                <a:spcPts val="0"/>
              </a:spcAft>
              <a:buNone/>
            </a:pPr>
            <a:r>
              <a:rPr b="0" i="0" lang="en-GB" sz="1400">
                <a:solidFill>
                  <a:schemeClr val="lt1"/>
                </a:solidFill>
                <a:latin typeface="Fira Sans"/>
                <a:ea typeface="Fira Sans"/>
                <a:cs typeface="Fira Sans"/>
                <a:sym typeface="Fira Sans"/>
              </a:rPr>
              <a:t>	</a:t>
            </a:r>
            <a:r>
              <a:rPr b="0" i="1" lang="en-GB" sz="1400">
                <a:solidFill>
                  <a:schemeClr val="lt1"/>
                </a:solidFill>
                <a:latin typeface="Fira Sans"/>
                <a:ea typeface="Fira Sans"/>
                <a:cs typeface="Fira Sans"/>
                <a:sym typeface="Fira Sans"/>
              </a:rPr>
              <a:t>Wageningen, 2018</a:t>
            </a:r>
            <a:r>
              <a:rPr i="1" lang="en-GB" sz="1600">
                <a:solidFill>
                  <a:schemeClr val="lt1"/>
                </a:solidFill>
                <a:latin typeface="Fira Sans"/>
                <a:ea typeface="Fira Sans"/>
                <a:cs typeface="Fira Sans"/>
                <a:sym typeface="Fira Sans"/>
              </a:rPr>
              <a:t> </a:t>
            </a:r>
            <a:endParaRPr b="0" i="1" sz="1600">
              <a:solidFill>
                <a:schemeClr val="lt1"/>
              </a:solidFill>
              <a:latin typeface="Fira Sans"/>
              <a:ea typeface="Fira Sans"/>
              <a:cs typeface="Fira Sans"/>
              <a:sym typeface="Fira Sans"/>
            </a:endParaRPr>
          </a:p>
          <a:p>
            <a:pPr indent="0" lvl="0" marL="0" marR="0" rtl="0" algn="l">
              <a:spcBef>
                <a:spcPts val="0"/>
              </a:spcBef>
              <a:spcAft>
                <a:spcPts val="0"/>
              </a:spcAft>
              <a:buNone/>
            </a:pPr>
            <a:r>
              <a:t/>
            </a:r>
            <a:endParaRPr b="0" i="1" sz="1400">
              <a:solidFill>
                <a:schemeClr val="lt1"/>
              </a:solidFill>
              <a:latin typeface="Fira Sans"/>
              <a:ea typeface="Fira Sans"/>
              <a:cs typeface="Fira Sans"/>
              <a:sym typeface="Fira Sans"/>
            </a:endParaRPr>
          </a:p>
          <a:p>
            <a:pPr indent="0" lvl="0" marL="0" marR="0" rtl="0" algn="l">
              <a:spcBef>
                <a:spcPts val="0"/>
              </a:spcBef>
              <a:spcAft>
                <a:spcPts val="0"/>
              </a:spcAft>
              <a:buNone/>
            </a:pPr>
            <a:r>
              <a:t/>
            </a:r>
            <a:endParaRPr b="0" i="0" sz="1400">
              <a:solidFill>
                <a:schemeClr val="lt1"/>
              </a:solidFill>
              <a:latin typeface="Fira Sans"/>
              <a:ea typeface="Fira Sans"/>
              <a:cs typeface="Fira Sans"/>
              <a:sym typeface="Fira Sans"/>
            </a:endParaRPr>
          </a:p>
          <a:p>
            <a:pPr indent="0" lvl="0" marL="0" marR="0" rtl="0" algn="l">
              <a:spcBef>
                <a:spcPts val="0"/>
              </a:spcBef>
              <a:spcAft>
                <a:spcPts val="0"/>
              </a:spcAft>
              <a:buNone/>
            </a:pPr>
            <a:r>
              <a:t/>
            </a:r>
            <a:endParaRPr b="0" i="0" sz="1400">
              <a:solidFill>
                <a:schemeClr val="lt1"/>
              </a:solidFill>
              <a:latin typeface="Fira Sans"/>
              <a:ea typeface="Fira Sans"/>
              <a:cs typeface="Fira Sans"/>
              <a:sym typeface="Fira Sans"/>
            </a:endParaRPr>
          </a:p>
          <a:p>
            <a:pPr indent="0" lvl="0" marL="0" marR="0" rtl="0" algn="l">
              <a:spcBef>
                <a:spcPts val="0"/>
              </a:spcBef>
              <a:spcAft>
                <a:spcPts val="0"/>
              </a:spcAft>
              <a:buNone/>
            </a:pPr>
            <a:r>
              <a:t/>
            </a:r>
            <a:endParaRPr b="0" i="0" sz="1400">
              <a:solidFill>
                <a:schemeClr val="lt1"/>
              </a:solidFill>
              <a:latin typeface="Fira Sans"/>
              <a:ea typeface="Fira Sans"/>
              <a:cs typeface="Fira Sans"/>
              <a:sym typeface="Fira Sans"/>
            </a:endParaRPr>
          </a:p>
        </p:txBody>
      </p:sp>
      <p:pic>
        <p:nvPicPr>
          <p:cNvPr id="148" name="Google Shape;148;p30"/>
          <p:cNvPicPr preferRelativeResize="0"/>
          <p:nvPr/>
        </p:nvPicPr>
        <p:blipFill rotWithShape="1">
          <a:blip r:embed="rId5">
            <a:alphaModFix/>
          </a:blip>
          <a:srcRect b="0" l="0" r="0" t="0"/>
          <a:stretch/>
        </p:blipFill>
        <p:spPr>
          <a:xfrm>
            <a:off x="416378" y="318952"/>
            <a:ext cx="2481943" cy="872817"/>
          </a:xfrm>
          <a:prstGeom prst="rect">
            <a:avLst/>
          </a:prstGeom>
          <a:noFill/>
          <a:ln>
            <a:noFill/>
          </a:ln>
        </p:spPr>
      </p:pic>
      <p:pic>
        <p:nvPicPr>
          <p:cNvPr id="149" name="Google Shape;149;p30"/>
          <p:cNvPicPr preferRelativeResize="0"/>
          <p:nvPr/>
        </p:nvPicPr>
        <p:blipFill rotWithShape="1">
          <a:blip r:embed="rId6">
            <a:alphaModFix/>
          </a:blip>
          <a:srcRect b="0" l="0" r="0" t="0"/>
          <a:stretch/>
        </p:blipFill>
        <p:spPr>
          <a:xfrm>
            <a:off x="8161504" y="318953"/>
            <a:ext cx="596347" cy="1759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31"/>
          <p:cNvSpPr txBox="1"/>
          <p:nvPr/>
        </p:nvSpPr>
        <p:spPr>
          <a:xfrm>
            <a:off x="318050" y="265043"/>
            <a:ext cx="865367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200">
                <a:solidFill>
                  <a:srgbClr val="F07F3C"/>
                </a:solidFill>
                <a:latin typeface="Fira Sans"/>
                <a:ea typeface="Fira Sans"/>
                <a:cs typeface="Fira Sans"/>
                <a:sym typeface="Fira Sans"/>
              </a:rPr>
              <a:t>ISRIC – World Soil Information</a:t>
            </a:r>
            <a:endParaRPr/>
          </a:p>
        </p:txBody>
      </p:sp>
      <p:sp>
        <p:nvSpPr>
          <p:cNvPr id="155" name="Google Shape;155;p31"/>
          <p:cNvSpPr txBox="1"/>
          <p:nvPr/>
        </p:nvSpPr>
        <p:spPr>
          <a:xfrm>
            <a:off x="318050" y="1184099"/>
            <a:ext cx="8560907" cy="327208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485156"/>
              </a:buClr>
              <a:buSzPts val="2000"/>
              <a:buFont typeface="Arial"/>
              <a:buChar char="•"/>
            </a:pPr>
            <a:r>
              <a:rPr b="1" lang="en-GB" sz="2000">
                <a:solidFill>
                  <a:srgbClr val="485156"/>
                </a:solidFill>
                <a:latin typeface="Fira Sans"/>
                <a:ea typeface="Fira Sans"/>
                <a:cs typeface="Fira Sans"/>
                <a:sym typeface="Fira Sans"/>
              </a:rPr>
              <a:t>Founded in 1966, upon recommendation of UNESCO, FAO and  IUSS </a:t>
            </a:r>
            <a:endParaRPr b="1" sz="2000">
              <a:solidFill>
                <a:srgbClr val="485156"/>
              </a:solidFill>
              <a:latin typeface="Fira Sans"/>
              <a:ea typeface="Fira Sans"/>
              <a:cs typeface="Fira Sans"/>
              <a:sym typeface="Fira Sans"/>
            </a:endParaRPr>
          </a:p>
          <a:p>
            <a:pPr indent="-342900" lvl="0" marL="342900" marR="0" rtl="0" algn="l">
              <a:lnSpc>
                <a:spcPct val="90000"/>
              </a:lnSpc>
              <a:spcBef>
                <a:spcPts val="1000"/>
              </a:spcBef>
              <a:spcAft>
                <a:spcPts val="0"/>
              </a:spcAft>
              <a:buClr>
                <a:srgbClr val="485156"/>
              </a:buClr>
              <a:buSzPts val="2000"/>
              <a:buFont typeface="Arial"/>
              <a:buChar char="•"/>
            </a:pPr>
            <a:r>
              <a:rPr b="1" lang="en-GB" sz="2000">
                <a:solidFill>
                  <a:srgbClr val="485156"/>
                </a:solidFill>
                <a:latin typeface="Fira Sans"/>
                <a:ea typeface="Fira Sans"/>
                <a:cs typeface="Fira Sans"/>
                <a:sym typeface="Fira Sans"/>
              </a:rPr>
              <a:t>Independent foundation </a:t>
            </a:r>
            <a:r>
              <a:rPr lang="en-GB" sz="2000">
                <a:solidFill>
                  <a:srgbClr val="485156"/>
                </a:solidFill>
                <a:latin typeface="Fira Sans"/>
                <a:ea typeface="Fira Sans"/>
                <a:cs typeface="Fira Sans"/>
                <a:sym typeface="Fira Sans"/>
              </a:rPr>
              <a:t>based in Wageningen, Netherlands</a:t>
            </a:r>
            <a:endParaRPr sz="2000">
              <a:solidFill>
                <a:srgbClr val="485156"/>
              </a:solidFill>
              <a:latin typeface="Fira Sans"/>
              <a:ea typeface="Fira Sans"/>
              <a:cs typeface="Fira Sans"/>
              <a:sym typeface="Fira Sans"/>
            </a:endParaRPr>
          </a:p>
          <a:p>
            <a:pPr indent="-342900" lvl="0" marL="342900" marR="0" rtl="0" algn="l">
              <a:lnSpc>
                <a:spcPct val="90000"/>
              </a:lnSpc>
              <a:spcBef>
                <a:spcPts val="1000"/>
              </a:spcBef>
              <a:spcAft>
                <a:spcPts val="0"/>
              </a:spcAft>
              <a:buClr>
                <a:srgbClr val="485156"/>
              </a:buClr>
              <a:buSzPts val="2000"/>
              <a:buFont typeface="Arial"/>
              <a:buChar char="•"/>
            </a:pPr>
            <a:r>
              <a:rPr b="1" lang="en-GB" sz="2000">
                <a:solidFill>
                  <a:srgbClr val="485156"/>
                </a:solidFill>
                <a:latin typeface="Fira Sans"/>
                <a:ea typeface="Fira Sans"/>
                <a:cs typeface="Fira Sans"/>
                <a:sym typeface="Fira Sans"/>
              </a:rPr>
              <a:t>Cooperation</a:t>
            </a:r>
            <a:r>
              <a:rPr lang="en-GB" sz="2000">
                <a:solidFill>
                  <a:srgbClr val="485156"/>
                </a:solidFill>
                <a:latin typeface="Fira Sans"/>
                <a:ea typeface="Fira Sans"/>
                <a:cs typeface="Fira Sans"/>
                <a:sym typeface="Fira Sans"/>
              </a:rPr>
              <a:t> agreement with Wageningen University.</a:t>
            </a:r>
            <a:endParaRPr sz="2000">
              <a:solidFill>
                <a:srgbClr val="485156"/>
              </a:solidFill>
              <a:latin typeface="Fira Sans"/>
              <a:ea typeface="Fira Sans"/>
              <a:cs typeface="Fira Sans"/>
              <a:sym typeface="Fira Sans"/>
            </a:endParaRPr>
          </a:p>
          <a:p>
            <a:pPr indent="-342900" lvl="0" marL="342900" marR="0" rtl="0" algn="l">
              <a:lnSpc>
                <a:spcPct val="90000"/>
              </a:lnSpc>
              <a:spcBef>
                <a:spcPts val="10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Accredited as the World Data Centre for Soils (</a:t>
            </a:r>
            <a:r>
              <a:rPr b="1" lang="en-GB" sz="2000">
                <a:solidFill>
                  <a:srgbClr val="485156"/>
                </a:solidFill>
                <a:latin typeface="Fira Sans"/>
                <a:ea typeface="Fira Sans"/>
                <a:cs typeface="Fira Sans"/>
                <a:sym typeface="Fira Sans"/>
              </a:rPr>
              <a:t>WDC – Soils</a:t>
            </a:r>
            <a:r>
              <a:rPr lang="en-GB" sz="2000">
                <a:solidFill>
                  <a:srgbClr val="485156"/>
                </a:solidFill>
                <a:latin typeface="Fira Sans"/>
                <a:ea typeface="Fira Sans"/>
                <a:cs typeface="Fira Sans"/>
                <a:sym typeface="Fira Sans"/>
              </a:rPr>
              <a:t>) by the International Council for Science</a:t>
            </a:r>
            <a:endParaRPr/>
          </a:p>
          <a:p>
            <a:pPr indent="-342900" lvl="0" marL="342900" marR="0" rtl="0" algn="l">
              <a:lnSpc>
                <a:spcPct val="90000"/>
              </a:lnSpc>
              <a:spcBef>
                <a:spcPts val="10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Participating Organisation of the Intergovernmental Group on Earth Observations (</a:t>
            </a:r>
            <a:r>
              <a:rPr b="1" lang="en-GB" sz="2000">
                <a:solidFill>
                  <a:srgbClr val="485156"/>
                </a:solidFill>
                <a:latin typeface="Fira Sans"/>
                <a:ea typeface="Fira Sans"/>
                <a:cs typeface="Fira Sans"/>
                <a:sym typeface="Fira Sans"/>
              </a:rPr>
              <a:t>GEO</a:t>
            </a:r>
            <a:r>
              <a:rPr lang="en-GB" sz="2000">
                <a:solidFill>
                  <a:srgbClr val="485156"/>
                </a:solidFill>
                <a:latin typeface="Fira Sans"/>
                <a:ea typeface="Fira Sans"/>
                <a:cs typeface="Fira Sans"/>
                <a:sym typeface="Fira Sans"/>
              </a:rPr>
              <a:t>)</a:t>
            </a:r>
            <a:endParaRPr/>
          </a:p>
          <a:p>
            <a:pPr indent="-342900" lvl="0" marL="342900" marR="0" rtl="0" algn="l">
              <a:lnSpc>
                <a:spcPct val="90000"/>
              </a:lnSpc>
              <a:spcBef>
                <a:spcPts val="1000"/>
              </a:spcBef>
              <a:spcAft>
                <a:spcPts val="0"/>
              </a:spcAft>
              <a:buClr>
                <a:srgbClr val="485156"/>
              </a:buClr>
              <a:buSzPts val="2000"/>
              <a:buFont typeface="Arial"/>
              <a:buChar char="•"/>
            </a:pPr>
            <a:r>
              <a:rPr b="1" lang="en-GB" sz="2000">
                <a:solidFill>
                  <a:srgbClr val="485156"/>
                </a:solidFill>
                <a:latin typeface="Fira Sans"/>
                <a:ea typeface="Fira Sans"/>
                <a:cs typeface="Fira Sans"/>
                <a:sym typeface="Fira Sans"/>
              </a:rPr>
              <a:t>Global Soil Partnership</a:t>
            </a:r>
            <a:r>
              <a:rPr lang="en-GB" sz="2000">
                <a:solidFill>
                  <a:srgbClr val="485156"/>
                </a:solidFill>
                <a:latin typeface="Fira Sans"/>
                <a:ea typeface="Fira Sans"/>
                <a:cs typeface="Fira Sans"/>
                <a:sym typeface="Fira Sans"/>
              </a:rPr>
              <a:t>, hosting the </a:t>
            </a:r>
            <a:r>
              <a:rPr b="1" lang="en-GB" sz="2000">
                <a:solidFill>
                  <a:srgbClr val="485156"/>
                </a:solidFill>
                <a:latin typeface="Fira Sans"/>
                <a:ea typeface="Fira Sans"/>
                <a:cs typeface="Fira Sans"/>
                <a:sym typeface="Fira Sans"/>
              </a:rPr>
              <a:t>Soil Data Facility </a:t>
            </a:r>
            <a:r>
              <a:rPr lang="en-GB" sz="2000">
                <a:solidFill>
                  <a:srgbClr val="485156"/>
                </a:solidFill>
                <a:latin typeface="Fira Sans"/>
                <a:ea typeface="Fira Sans"/>
                <a:cs typeface="Fira Sans"/>
                <a:sym typeface="Fira Sans"/>
              </a:rPr>
              <a:t>(pillar 4, 5)</a:t>
            </a:r>
            <a:endParaRPr/>
          </a:p>
          <a:p>
            <a:pPr indent="0" lvl="0" marL="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158750" lvl="0" marL="28575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p:txBody>
      </p:sp>
      <p:pic>
        <p:nvPicPr>
          <p:cNvPr id="156" name="Google Shape;156;p31"/>
          <p:cNvPicPr preferRelativeResize="0"/>
          <p:nvPr/>
        </p:nvPicPr>
        <p:blipFill rotWithShape="1">
          <a:blip r:embed="rId3">
            <a:alphaModFix/>
          </a:blip>
          <a:srcRect b="0" l="0" r="0" t="0"/>
          <a:stretch/>
        </p:blipFill>
        <p:spPr>
          <a:xfrm>
            <a:off x="5587999" y="4456179"/>
            <a:ext cx="3383721" cy="2250175"/>
          </a:xfrm>
          <a:prstGeom prst="rect">
            <a:avLst/>
          </a:prstGeom>
          <a:noFill/>
          <a:ln>
            <a:noFill/>
          </a:ln>
        </p:spPr>
      </p:pic>
      <p:sp>
        <p:nvSpPr>
          <p:cNvPr id="157" name="Google Shape;157;p31"/>
          <p:cNvSpPr txBox="1"/>
          <p:nvPr/>
        </p:nvSpPr>
        <p:spPr>
          <a:xfrm>
            <a:off x="318050" y="4705004"/>
            <a:ext cx="5295208" cy="153917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85156"/>
              </a:buClr>
              <a:buSzPts val="2000"/>
              <a:buFont typeface="Arial"/>
              <a:buNone/>
            </a:pPr>
            <a:r>
              <a:rPr i="1" lang="en-GB" sz="2000">
                <a:solidFill>
                  <a:srgbClr val="485156"/>
                </a:solidFill>
                <a:latin typeface="Fira Sans"/>
                <a:ea typeface="Fira Sans"/>
                <a:cs typeface="Fira Sans"/>
                <a:sym typeface="Fira Sans"/>
              </a:rPr>
              <a:t>Vision: </a:t>
            </a:r>
            <a:br>
              <a:rPr i="1" lang="en-GB" sz="2000">
                <a:solidFill>
                  <a:srgbClr val="485156"/>
                </a:solidFill>
                <a:latin typeface="Fira Sans"/>
                <a:ea typeface="Fira Sans"/>
                <a:cs typeface="Fira Sans"/>
                <a:sym typeface="Fira Sans"/>
              </a:rPr>
            </a:br>
            <a:r>
              <a:rPr i="1" lang="en-GB" sz="2000">
                <a:solidFill>
                  <a:srgbClr val="485156"/>
                </a:solidFill>
                <a:latin typeface="Fira Sans"/>
                <a:ea typeface="Fira Sans"/>
                <a:cs typeface="Fira Sans"/>
                <a:sym typeface="Fira Sans"/>
              </a:rPr>
              <a:t>A world where </a:t>
            </a:r>
            <a:r>
              <a:rPr b="1" i="1" lang="en-GB" sz="2000">
                <a:solidFill>
                  <a:srgbClr val="485156"/>
                </a:solidFill>
                <a:latin typeface="Fira Sans"/>
                <a:ea typeface="Fira Sans"/>
                <a:cs typeface="Fira Sans"/>
                <a:sym typeface="Fira Sans"/>
              </a:rPr>
              <a:t>reliable </a:t>
            </a:r>
            <a:r>
              <a:rPr i="1" lang="en-GB" sz="2000">
                <a:solidFill>
                  <a:srgbClr val="485156"/>
                </a:solidFill>
                <a:latin typeface="Fira Sans"/>
                <a:ea typeface="Fira Sans"/>
                <a:cs typeface="Fira Sans"/>
                <a:sym typeface="Fira Sans"/>
              </a:rPr>
              <a:t>and relevant soil information is </a:t>
            </a:r>
            <a:r>
              <a:rPr b="1" i="1" lang="en-GB" sz="2000">
                <a:solidFill>
                  <a:srgbClr val="485156"/>
                </a:solidFill>
                <a:latin typeface="Fira Sans"/>
                <a:ea typeface="Fira Sans"/>
                <a:cs typeface="Fira Sans"/>
                <a:sym typeface="Fira Sans"/>
              </a:rPr>
              <a:t>freely-available </a:t>
            </a:r>
            <a:r>
              <a:rPr i="1" lang="en-GB" sz="2000">
                <a:solidFill>
                  <a:srgbClr val="485156"/>
                </a:solidFill>
                <a:latin typeface="Fira Sans"/>
                <a:ea typeface="Fira Sans"/>
                <a:cs typeface="Fira Sans"/>
                <a:sym typeface="Fira Sans"/>
              </a:rPr>
              <a:t>and </a:t>
            </a:r>
            <a:r>
              <a:rPr b="1" i="1" lang="en-GB" sz="2000">
                <a:solidFill>
                  <a:srgbClr val="485156"/>
                </a:solidFill>
                <a:latin typeface="Fira Sans"/>
                <a:ea typeface="Fira Sans"/>
                <a:cs typeface="Fira Sans"/>
                <a:sym typeface="Fira Sans"/>
              </a:rPr>
              <a:t>properly used </a:t>
            </a:r>
            <a:r>
              <a:rPr i="1" lang="en-GB" sz="2000">
                <a:solidFill>
                  <a:srgbClr val="485156"/>
                </a:solidFill>
                <a:latin typeface="Fira Sans"/>
                <a:ea typeface="Fira Sans"/>
                <a:cs typeface="Fira Sans"/>
                <a:sym typeface="Fira Sans"/>
              </a:rPr>
              <a:t>to address global environmental and social challenges. </a:t>
            </a:r>
            <a:endParaRPr i="1"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2000"/>
              <a:buFont typeface="Arial"/>
              <a:buNone/>
            </a:pPr>
            <a:r>
              <a:t/>
            </a:r>
            <a:endParaRPr i="1" sz="2000">
              <a:solidFill>
                <a:srgbClr val="485156"/>
              </a:solidFill>
              <a:latin typeface="Fira Sans"/>
              <a:ea typeface="Fira Sans"/>
              <a:cs typeface="Fira Sans"/>
              <a:sym typeface="Fira Sans"/>
            </a:endParaRPr>
          </a:p>
          <a:p>
            <a:pPr indent="-158750" lvl="0" marL="285750" marR="0" rtl="0" algn="l">
              <a:lnSpc>
                <a:spcPct val="90000"/>
              </a:lnSpc>
              <a:spcBef>
                <a:spcPts val="1000"/>
              </a:spcBef>
              <a:spcAft>
                <a:spcPts val="0"/>
              </a:spcAft>
              <a:buClr>
                <a:schemeClr val="dk1"/>
              </a:buClr>
              <a:buSzPts val="2000"/>
              <a:buFont typeface="Arial"/>
              <a:buNone/>
            </a:pPr>
            <a:r>
              <a:t/>
            </a:r>
            <a:endParaRPr i="1"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2000"/>
              <a:buFont typeface="Arial"/>
              <a:buNone/>
            </a:pPr>
            <a:r>
              <a:t/>
            </a:r>
            <a:endParaRPr i="1" sz="2000">
              <a:solidFill>
                <a:srgbClr val="485156"/>
              </a:solidFill>
              <a:latin typeface="Fira Sans"/>
              <a:ea typeface="Fira Sans"/>
              <a:cs typeface="Fira Sans"/>
              <a:sym typeface="Fir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32"/>
          <p:cNvSpPr txBox="1"/>
          <p:nvPr/>
        </p:nvSpPr>
        <p:spPr>
          <a:xfrm>
            <a:off x="318050" y="265043"/>
            <a:ext cx="865367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200">
                <a:solidFill>
                  <a:srgbClr val="F07F3C"/>
                </a:solidFill>
                <a:latin typeface="Fira Sans"/>
                <a:ea typeface="Fira Sans"/>
                <a:cs typeface="Fira Sans"/>
                <a:sym typeface="Fira Sans"/>
              </a:rPr>
              <a:t>Problem space</a:t>
            </a:r>
            <a:endParaRPr sz="3200">
              <a:solidFill>
                <a:srgbClr val="F07F3C"/>
              </a:solidFill>
              <a:latin typeface="Fira Sans"/>
              <a:ea typeface="Fira Sans"/>
              <a:cs typeface="Fira Sans"/>
              <a:sym typeface="Fira Sans"/>
            </a:endParaRPr>
          </a:p>
        </p:txBody>
      </p:sp>
      <p:sp>
        <p:nvSpPr>
          <p:cNvPr id="163" name="Google Shape;163;p32"/>
          <p:cNvSpPr txBox="1"/>
          <p:nvPr/>
        </p:nvSpPr>
        <p:spPr>
          <a:xfrm>
            <a:off x="318050" y="1190095"/>
            <a:ext cx="8560907" cy="4504728"/>
          </a:xfrm>
          <a:prstGeom prst="rect">
            <a:avLst/>
          </a:prstGeom>
          <a:noFill/>
          <a:ln>
            <a:noFill/>
          </a:ln>
        </p:spPr>
        <p:txBody>
          <a:bodyPr anchorCtr="0" anchor="t" bIns="45700" lIns="91425" spcFirstLastPara="1" rIns="91425" wrap="square" tIns="45700">
            <a:noAutofit/>
          </a:bodyPr>
          <a:lstStyle/>
          <a:p>
            <a:pPr indent="-215900" lvl="0" marL="342900" marR="0" rtl="0" algn="l">
              <a:lnSpc>
                <a:spcPct val="90000"/>
              </a:lnSpc>
              <a:spcBef>
                <a:spcPts val="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158750" lvl="0" marL="28575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p:txBody>
      </p:sp>
      <p:pic>
        <p:nvPicPr>
          <p:cNvPr descr="https://s-media-cache-ak0.pinimg.com/736x/ff/0d/88/ff0d8878ac95508fa175d0c8c1fc6fe2.jpg" id="164" name="Google Shape;164;p32"/>
          <p:cNvPicPr preferRelativeResize="0"/>
          <p:nvPr/>
        </p:nvPicPr>
        <p:blipFill rotWithShape="1">
          <a:blip r:embed="rId3">
            <a:alphaModFix/>
          </a:blip>
          <a:srcRect b="0" l="0" r="0" t="0"/>
          <a:stretch/>
        </p:blipFill>
        <p:spPr>
          <a:xfrm>
            <a:off x="2870311" y="1781739"/>
            <a:ext cx="3456384" cy="3027605"/>
          </a:xfrm>
          <a:prstGeom prst="rect">
            <a:avLst/>
          </a:prstGeom>
          <a:noFill/>
          <a:ln>
            <a:noFill/>
          </a:ln>
          <a:effectLst>
            <a:outerShdw blurRad="292100" rotWithShape="0" algn="tl" dir="2700000" dist="139700">
              <a:srgbClr val="333333">
                <a:alpha val="64705"/>
              </a:srgbClr>
            </a:outerShdw>
          </a:effectLst>
        </p:spPr>
      </p:pic>
      <p:sp>
        <p:nvSpPr>
          <p:cNvPr id="165" name="Google Shape;165;p32"/>
          <p:cNvSpPr txBox="1"/>
          <p:nvPr/>
        </p:nvSpPr>
        <p:spPr>
          <a:xfrm>
            <a:off x="410814" y="5400988"/>
            <a:ext cx="8560907" cy="6341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85156"/>
              </a:buClr>
              <a:buSzPts val="2000"/>
              <a:buFont typeface="Arial"/>
              <a:buNone/>
            </a:pPr>
            <a:r>
              <a:rPr i="1" lang="en-GB" sz="2000">
                <a:solidFill>
                  <a:srgbClr val="485156"/>
                </a:solidFill>
                <a:latin typeface="Fira Sans"/>
                <a:ea typeface="Fira Sans"/>
                <a:cs typeface="Fira Sans"/>
                <a:sym typeface="Fira Sans"/>
              </a:rPr>
              <a:t>Standardisation and harmonisation in collection, storage and exchange is needed</a:t>
            </a:r>
            <a:endParaRPr i="1" sz="1800">
              <a:solidFill>
                <a:srgbClr val="485156"/>
              </a:solidFill>
              <a:latin typeface="Fira Sans"/>
              <a:ea typeface="Fira Sans"/>
              <a:cs typeface="Fira Sans"/>
              <a:sym typeface="Fira Sans"/>
            </a:endParaRPr>
          </a:p>
          <a:p>
            <a:pPr indent="-158750" lvl="0" marL="28575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3"/>
          <p:cNvSpPr txBox="1"/>
          <p:nvPr/>
        </p:nvSpPr>
        <p:spPr>
          <a:xfrm>
            <a:off x="318050" y="265043"/>
            <a:ext cx="865367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200">
                <a:solidFill>
                  <a:srgbClr val="F07F3C"/>
                </a:solidFill>
                <a:latin typeface="Fira Sans"/>
                <a:ea typeface="Fira Sans"/>
                <a:cs typeface="Fira Sans"/>
                <a:sym typeface="Fira Sans"/>
              </a:rPr>
              <a:t>Therefore are we working on:</a:t>
            </a:r>
            <a:endParaRPr sz="3200">
              <a:solidFill>
                <a:srgbClr val="F07F3C"/>
              </a:solidFill>
              <a:latin typeface="Fira Sans"/>
              <a:ea typeface="Fira Sans"/>
              <a:cs typeface="Fira Sans"/>
              <a:sym typeface="Fira Sans"/>
            </a:endParaRPr>
          </a:p>
        </p:txBody>
      </p:sp>
      <p:sp>
        <p:nvSpPr>
          <p:cNvPr id="171" name="Google Shape;171;p33"/>
          <p:cNvSpPr txBox="1"/>
          <p:nvPr/>
        </p:nvSpPr>
        <p:spPr>
          <a:xfrm>
            <a:off x="318050" y="1164234"/>
            <a:ext cx="8740225" cy="505368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ISRIC has a </a:t>
            </a:r>
            <a:r>
              <a:rPr b="1" lang="en-GB" sz="2000">
                <a:solidFill>
                  <a:srgbClr val="485156"/>
                </a:solidFill>
                <a:latin typeface="Fira Sans"/>
                <a:ea typeface="Fira Sans"/>
                <a:cs typeface="Fira Sans"/>
                <a:sym typeface="Fira Sans"/>
              </a:rPr>
              <a:t>centralized</a:t>
            </a:r>
            <a:r>
              <a:rPr lang="en-GB" sz="2000">
                <a:solidFill>
                  <a:srgbClr val="485156"/>
                </a:solidFill>
                <a:latin typeface="Fira Sans"/>
                <a:ea typeface="Fira Sans"/>
                <a:cs typeface="Fira Sans"/>
                <a:sym typeface="Fira Sans"/>
              </a:rPr>
              <a:t> soil information system and infrastructure (WoSIS (points), Soilgrids, global ref. collection, scanned soil maps)</a:t>
            </a:r>
            <a:endParaRPr sz="2000">
              <a:solidFill>
                <a:srgbClr val="485156"/>
              </a:solidFill>
              <a:latin typeface="Fira Sans"/>
              <a:ea typeface="Fira Sans"/>
              <a:cs typeface="Fira Sans"/>
              <a:sym typeface="Fira Sans"/>
            </a:endParaRPr>
          </a:p>
          <a:p>
            <a:pPr indent="-342900" lvl="0" marL="342900" marR="0" rtl="0" algn="l">
              <a:lnSpc>
                <a:spcPct val="150000"/>
              </a:lnSpc>
              <a:spcBef>
                <a:spcPts val="10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Global Soil Partnership is building a </a:t>
            </a:r>
            <a:r>
              <a:rPr b="1" lang="en-GB" sz="2000">
                <a:solidFill>
                  <a:srgbClr val="485156"/>
                </a:solidFill>
                <a:latin typeface="Fira Sans"/>
                <a:ea typeface="Fira Sans"/>
                <a:cs typeface="Fira Sans"/>
                <a:sym typeface="Fira Sans"/>
              </a:rPr>
              <a:t>federated SIS (GloSIS)</a:t>
            </a:r>
            <a:endParaRPr b="1" sz="2000">
              <a:solidFill>
                <a:srgbClr val="485156"/>
              </a:solidFill>
              <a:latin typeface="Fira Sans"/>
              <a:ea typeface="Fira Sans"/>
              <a:cs typeface="Fira Sans"/>
              <a:sym typeface="Fira Sans"/>
            </a:endParaRPr>
          </a:p>
          <a:p>
            <a:pPr indent="-342900" lvl="0" marL="342900" marR="0" rtl="0" algn="l">
              <a:lnSpc>
                <a:spcPct val="150000"/>
              </a:lnSpc>
              <a:spcBef>
                <a:spcPts val="10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Work on soil data </a:t>
            </a:r>
            <a:r>
              <a:rPr b="1" lang="en-GB" sz="2000">
                <a:solidFill>
                  <a:srgbClr val="485156"/>
                </a:solidFill>
                <a:latin typeface="Fira Sans"/>
                <a:ea typeface="Fira Sans"/>
                <a:cs typeface="Fira Sans"/>
                <a:sym typeface="Fira Sans"/>
              </a:rPr>
              <a:t>interoperability</a:t>
            </a:r>
            <a:r>
              <a:rPr lang="en-GB" sz="2000">
                <a:solidFill>
                  <a:srgbClr val="485156"/>
                </a:solidFill>
                <a:latin typeface="Fira Sans"/>
                <a:ea typeface="Fira Sans"/>
                <a:cs typeface="Fira Sans"/>
                <a:sym typeface="Fira Sans"/>
              </a:rPr>
              <a:t> is done in several communities.</a:t>
            </a:r>
            <a:endParaRPr/>
          </a:p>
          <a:p>
            <a:pPr indent="-342900" lvl="0" marL="342900" marR="0" rtl="0" algn="l">
              <a:lnSpc>
                <a:spcPct val="150000"/>
              </a:lnSpc>
              <a:spcBef>
                <a:spcPts val="1000"/>
              </a:spcBef>
              <a:spcAft>
                <a:spcPts val="0"/>
              </a:spcAft>
              <a:buClr>
                <a:srgbClr val="485156"/>
              </a:buClr>
              <a:buSzPts val="2000"/>
              <a:buFont typeface="Arial"/>
              <a:buChar char="•"/>
            </a:pPr>
            <a:r>
              <a:rPr b="1" lang="en-GB" sz="2000">
                <a:solidFill>
                  <a:srgbClr val="485156"/>
                </a:solidFill>
                <a:latin typeface="Fira Sans"/>
                <a:ea typeface="Fira Sans"/>
                <a:cs typeface="Fira Sans"/>
                <a:sym typeface="Fira Sans"/>
              </a:rPr>
              <a:t>Local</a:t>
            </a:r>
            <a:r>
              <a:rPr lang="en-GB" sz="2000">
                <a:solidFill>
                  <a:srgbClr val="485156"/>
                </a:solidFill>
                <a:latin typeface="Fira Sans"/>
                <a:ea typeface="Fira Sans"/>
                <a:cs typeface="Fira Sans"/>
                <a:sym typeface="Fira Sans"/>
              </a:rPr>
              <a:t> </a:t>
            </a:r>
            <a:r>
              <a:rPr b="1" lang="en-GB" sz="2000">
                <a:solidFill>
                  <a:srgbClr val="485156"/>
                </a:solidFill>
                <a:latin typeface="Fira Sans"/>
                <a:ea typeface="Fira Sans"/>
                <a:cs typeface="Fira Sans"/>
                <a:sym typeface="Fira Sans"/>
              </a:rPr>
              <a:t>institutes</a:t>
            </a:r>
            <a:r>
              <a:rPr lang="en-GB" sz="2000">
                <a:solidFill>
                  <a:srgbClr val="485156"/>
                </a:solidFill>
                <a:latin typeface="Fira Sans"/>
                <a:ea typeface="Fira Sans"/>
                <a:cs typeface="Fira Sans"/>
                <a:sym typeface="Fira Sans"/>
              </a:rPr>
              <a:t> are collating their own SIS</a:t>
            </a:r>
            <a:endParaRPr sz="2000">
              <a:solidFill>
                <a:srgbClr val="485156"/>
              </a:solidFill>
              <a:latin typeface="Fira Sans"/>
              <a:ea typeface="Fira Sans"/>
              <a:cs typeface="Fira Sans"/>
              <a:sym typeface="Fira Sans"/>
            </a:endParaRPr>
          </a:p>
          <a:p>
            <a:pPr indent="-285750" lvl="0" marL="285750" marR="0" rtl="0" algn="l">
              <a:lnSpc>
                <a:spcPct val="150000"/>
              </a:lnSpc>
              <a:spcBef>
                <a:spcPts val="1000"/>
              </a:spcBef>
              <a:spcAft>
                <a:spcPts val="0"/>
              </a:spcAft>
              <a:buClr>
                <a:srgbClr val="485156"/>
              </a:buClr>
              <a:buSzPts val="2000"/>
              <a:buFont typeface="Arial"/>
              <a:buChar char="•"/>
            </a:pPr>
            <a:r>
              <a:rPr lang="en-GB" sz="2000">
                <a:solidFill>
                  <a:srgbClr val="485156"/>
                </a:solidFill>
                <a:latin typeface="Fira Sans"/>
                <a:ea typeface="Fira Sans"/>
                <a:cs typeface="Fira Sans"/>
                <a:sym typeface="Fira Sans"/>
              </a:rPr>
              <a:t>This is a challenge at </a:t>
            </a:r>
            <a:r>
              <a:rPr b="1" lang="en-GB" sz="2000">
                <a:solidFill>
                  <a:srgbClr val="485156"/>
                </a:solidFill>
                <a:latin typeface="Fira Sans"/>
                <a:ea typeface="Fira Sans"/>
                <a:cs typeface="Fira Sans"/>
                <a:sym typeface="Fira Sans"/>
              </a:rPr>
              <a:t>national </a:t>
            </a:r>
            <a:r>
              <a:rPr lang="en-GB" sz="2000">
                <a:solidFill>
                  <a:srgbClr val="485156"/>
                </a:solidFill>
                <a:latin typeface="Fira Sans"/>
                <a:ea typeface="Fira Sans"/>
                <a:cs typeface="Fira Sans"/>
                <a:sym typeface="Fira Sans"/>
              </a:rPr>
              <a:t>scales as well as on a </a:t>
            </a:r>
            <a:r>
              <a:rPr b="1" lang="en-GB" sz="2000">
                <a:solidFill>
                  <a:srgbClr val="485156"/>
                </a:solidFill>
                <a:latin typeface="Fira Sans"/>
                <a:ea typeface="Fira Sans"/>
                <a:cs typeface="Fira Sans"/>
                <a:sym typeface="Fira Sans"/>
              </a:rPr>
              <a:t>global scale</a:t>
            </a:r>
            <a:endParaRPr/>
          </a:p>
          <a:p>
            <a:pPr indent="-285750" lvl="0" marL="285750" marR="0" rtl="0" algn="l">
              <a:lnSpc>
                <a:spcPct val="150000"/>
              </a:lnSpc>
              <a:spcBef>
                <a:spcPts val="1000"/>
              </a:spcBef>
              <a:spcAft>
                <a:spcPts val="0"/>
              </a:spcAft>
              <a:buClr>
                <a:srgbClr val="485156"/>
              </a:buClr>
              <a:buSzPts val="2000"/>
              <a:buFont typeface="Arial"/>
              <a:buChar char="•"/>
            </a:pPr>
            <a:r>
              <a:rPr b="1" i="1" lang="en-GB" sz="2000">
                <a:solidFill>
                  <a:srgbClr val="485156"/>
                </a:solidFill>
                <a:latin typeface="Fira Sans"/>
                <a:ea typeface="Fira Sans"/>
                <a:cs typeface="Fira Sans"/>
                <a:sym typeface="Fira Sans"/>
              </a:rPr>
              <a:t>But</a:t>
            </a:r>
            <a:r>
              <a:rPr b="1" lang="en-GB" sz="2000">
                <a:solidFill>
                  <a:srgbClr val="485156"/>
                </a:solidFill>
                <a:latin typeface="Fira Sans"/>
                <a:ea typeface="Fira Sans"/>
                <a:cs typeface="Fira Sans"/>
                <a:sym typeface="Fira Sans"/>
              </a:rPr>
              <a:t> </a:t>
            </a:r>
            <a:r>
              <a:rPr lang="en-GB" sz="2000">
                <a:solidFill>
                  <a:srgbClr val="485156"/>
                </a:solidFill>
                <a:latin typeface="Fira Sans"/>
                <a:ea typeface="Fira Sans"/>
                <a:cs typeface="Fira Sans"/>
                <a:sym typeface="Fira Sans"/>
              </a:rPr>
              <a:t>one organisation can never do this alone aiming at:</a:t>
            </a:r>
            <a:endParaRPr/>
          </a:p>
          <a:p>
            <a:pPr indent="-342900" lvl="1" marL="800100" marR="0" rtl="0" algn="l">
              <a:lnSpc>
                <a:spcPct val="150000"/>
              </a:lnSpc>
              <a:spcBef>
                <a:spcPts val="500"/>
              </a:spcBef>
              <a:spcAft>
                <a:spcPts val="0"/>
              </a:spcAft>
              <a:buClr>
                <a:srgbClr val="485156"/>
              </a:buClr>
              <a:buSzPts val="1800"/>
              <a:buFont typeface="Arial"/>
              <a:buChar char="•"/>
            </a:pPr>
            <a:r>
              <a:rPr b="0" i="1" lang="en-GB" sz="1800" u="none" cap="none" strike="noStrike">
                <a:solidFill>
                  <a:srgbClr val="485156"/>
                </a:solidFill>
                <a:latin typeface="Fira Sans"/>
                <a:ea typeface="Fira Sans"/>
                <a:cs typeface="Fira Sans"/>
                <a:sym typeface="Fira Sans"/>
              </a:rPr>
              <a:t>Standardised and harmonised </a:t>
            </a:r>
            <a:r>
              <a:rPr b="0" i="0" lang="en-GB" sz="1800" u="none" cap="none" strike="noStrike">
                <a:solidFill>
                  <a:srgbClr val="485156"/>
                </a:solidFill>
                <a:latin typeface="Fira Sans"/>
                <a:ea typeface="Fira Sans"/>
                <a:cs typeface="Fira Sans"/>
                <a:sym typeface="Fira Sans"/>
              </a:rPr>
              <a:t>soil data and information</a:t>
            </a:r>
            <a:endParaRPr/>
          </a:p>
          <a:p>
            <a:pPr indent="-342900" lvl="1" marL="800100" marR="0" rtl="0" algn="l">
              <a:lnSpc>
                <a:spcPct val="150000"/>
              </a:lnSpc>
              <a:spcBef>
                <a:spcPts val="500"/>
              </a:spcBef>
              <a:spcAft>
                <a:spcPts val="0"/>
              </a:spcAft>
              <a:buClr>
                <a:srgbClr val="485156"/>
              </a:buClr>
              <a:buSzPts val="1800"/>
              <a:buFont typeface="Arial"/>
              <a:buChar char="•"/>
            </a:pPr>
            <a:r>
              <a:rPr b="0" i="0" lang="en-GB" sz="1800" u="none" cap="none" strike="noStrike">
                <a:solidFill>
                  <a:srgbClr val="485156"/>
                </a:solidFill>
                <a:latin typeface="Fira Sans"/>
                <a:ea typeface="Fira Sans"/>
                <a:cs typeface="Fira Sans"/>
                <a:sym typeface="Fira Sans"/>
              </a:rPr>
              <a:t>to increase the </a:t>
            </a:r>
            <a:r>
              <a:rPr b="0" i="1" lang="en-GB" sz="1800" u="none" cap="none" strike="noStrike">
                <a:solidFill>
                  <a:srgbClr val="485156"/>
                </a:solidFill>
                <a:latin typeface="Fira Sans"/>
                <a:ea typeface="Fira Sans"/>
                <a:cs typeface="Fira Sans"/>
                <a:sym typeface="Fira Sans"/>
              </a:rPr>
              <a:t>impact</a:t>
            </a:r>
            <a:r>
              <a:rPr b="0" i="0" lang="en-GB" sz="1800" u="none" cap="none" strike="noStrike">
                <a:solidFill>
                  <a:srgbClr val="485156"/>
                </a:solidFill>
                <a:latin typeface="Fira Sans"/>
                <a:ea typeface="Fira Sans"/>
                <a:cs typeface="Fira Sans"/>
                <a:sym typeface="Fira Sans"/>
              </a:rPr>
              <a:t> of (global) soil information</a:t>
            </a:r>
            <a:endParaRPr/>
          </a:p>
          <a:p>
            <a:pPr indent="-158750" lvl="0" marL="285750" marR="0" rtl="0" algn="l">
              <a:lnSpc>
                <a:spcPct val="15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4"/>
          <p:cNvSpPr txBox="1"/>
          <p:nvPr/>
        </p:nvSpPr>
        <p:spPr>
          <a:xfrm>
            <a:off x="318050" y="425799"/>
            <a:ext cx="865367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200">
                <a:solidFill>
                  <a:srgbClr val="F07F3C"/>
                </a:solidFill>
                <a:latin typeface="Fira Sans"/>
                <a:ea typeface="Fira Sans"/>
                <a:cs typeface="Fira Sans"/>
                <a:sym typeface="Fira Sans"/>
              </a:rPr>
              <a:t>Towards a Global Soil Information System</a:t>
            </a:r>
            <a:endParaRPr/>
          </a:p>
        </p:txBody>
      </p:sp>
      <p:sp>
        <p:nvSpPr>
          <p:cNvPr id="177" name="Google Shape;177;p34"/>
          <p:cNvSpPr txBox="1"/>
          <p:nvPr/>
        </p:nvSpPr>
        <p:spPr>
          <a:xfrm>
            <a:off x="318050" y="1162147"/>
            <a:ext cx="8560907" cy="450472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85156"/>
              </a:buClr>
              <a:buSzPts val="1800"/>
              <a:buFont typeface="Arial"/>
              <a:buNone/>
            </a:pPr>
            <a:r>
              <a:rPr lang="en-GB" sz="1800" u="sng">
                <a:solidFill>
                  <a:srgbClr val="485156"/>
                </a:solidFill>
                <a:latin typeface="Fira Sans"/>
                <a:ea typeface="Fira Sans"/>
                <a:cs typeface="Fira Sans"/>
                <a:sym typeface="Fira Sans"/>
              </a:rPr>
              <a:t>Global Soil Partnership - Country level (INSII) - institutional:</a:t>
            </a:r>
            <a:endParaRPr/>
          </a:p>
          <a:p>
            <a:pPr indent="-285750" lvl="0" marL="285750" marR="0" rtl="0" algn="l">
              <a:lnSpc>
                <a:spcPct val="90000"/>
              </a:lnSpc>
              <a:spcBef>
                <a:spcPts val="1000"/>
              </a:spcBef>
              <a:spcAft>
                <a:spcPts val="0"/>
              </a:spcAft>
              <a:buClr>
                <a:srgbClr val="485156"/>
              </a:buClr>
              <a:buSzPts val="1800"/>
              <a:buFont typeface="Arial"/>
              <a:buChar char="•"/>
            </a:pPr>
            <a:r>
              <a:rPr lang="en-GB" sz="1800">
                <a:solidFill>
                  <a:srgbClr val="485156"/>
                </a:solidFill>
                <a:latin typeface="Fira Sans"/>
                <a:ea typeface="Fira Sans"/>
                <a:cs typeface="Fira Sans"/>
                <a:sym typeface="Fira Sans"/>
              </a:rPr>
              <a:t>Pillar 4 - soil information </a:t>
            </a:r>
            <a:endParaRPr/>
          </a:p>
          <a:p>
            <a:pPr indent="-285750" lvl="0" marL="285750" marR="0" rtl="0" algn="l">
              <a:lnSpc>
                <a:spcPct val="90000"/>
              </a:lnSpc>
              <a:spcBef>
                <a:spcPts val="1000"/>
              </a:spcBef>
              <a:spcAft>
                <a:spcPts val="0"/>
              </a:spcAft>
              <a:buClr>
                <a:srgbClr val="485156"/>
              </a:buClr>
              <a:buSzPts val="1800"/>
              <a:buFont typeface="Arial"/>
              <a:buChar char="•"/>
            </a:pPr>
            <a:r>
              <a:rPr lang="en-GB" sz="1800">
                <a:solidFill>
                  <a:srgbClr val="485156"/>
                </a:solidFill>
                <a:latin typeface="Fira Sans"/>
                <a:ea typeface="Fira Sans"/>
                <a:cs typeface="Fira Sans"/>
                <a:sym typeface="Fira Sans"/>
              </a:rPr>
              <a:t>Pillar 5 - harmonisation</a:t>
            </a:r>
            <a:endParaRPr/>
          </a:p>
          <a:p>
            <a:pPr indent="-285750" lvl="0" marL="285750" marR="0" rtl="0" algn="l">
              <a:lnSpc>
                <a:spcPct val="90000"/>
              </a:lnSpc>
              <a:spcBef>
                <a:spcPts val="1000"/>
              </a:spcBef>
              <a:spcAft>
                <a:spcPts val="0"/>
              </a:spcAft>
              <a:buClr>
                <a:srgbClr val="485156"/>
              </a:buClr>
              <a:buSzPts val="1800"/>
              <a:buFont typeface="Arial"/>
              <a:buChar char="•"/>
            </a:pPr>
            <a:r>
              <a:rPr lang="en-GB" sz="1800">
                <a:solidFill>
                  <a:srgbClr val="485156"/>
                </a:solidFill>
                <a:latin typeface="Fira Sans"/>
                <a:ea typeface="Fira Sans"/>
                <a:cs typeface="Fira Sans"/>
                <a:sym typeface="Fira Sans"/>
              </a:rPr>
              <a:t>National support: country driven</a:t>
            </a:r>
            <a:endParaRPr/>
          </a:p>
          <a:p>
            <a:pPr indent="-285750" lvl="0" marL="285750" marR="0" rtl="0" algn="l">
              <a:lnSpc>
                <a:spcPct val="90000"/>
              </a:lnSpc>
              <a:spcBef>
                <a:spcPts val="1000"/>
              </a:spcBef>
              <a:spcAft>
                <a:spcPts val="0"/>
              </a:spcAft>
              <a:buClr>
                <a:srgbClr val="485156"/>
              </a:buClr>
              <a:buSzPts val="1800"/>
              <a:buFont typeface="Arial"/>
              <a:buChar char="•"/>
            </a:pPr>
            <a:r>
              <a:rPr lang="en-GB" sz="1800">
                <a:solidFill>
                  <a:srgbClr val="485156"/>
                </a:solidFill>
                <a:latin typeface="Fira Sans"/>
                <a:ea typeface="Fira Sans"/>
                <a:cs typeface="Fira Sans"/>
                <a:sym typeface="Fira Sans"/>
              </a:rPr>
              <a:t>Global network and agenda setting</a:t>
            </a:r>
            <a:endParaRPr/>
          </a:p>
          <a:p>
            <a:pPr indent="-285750" lvl="0" marL="285750" marR="0" rtl="0" algn="l">
              <a:lnSpc>
                <a:spcPct val="90000"/>
              </a:lnSpc>
              <a:spcBef>
                <a:spcPts val="1000"/>
              </a:spcBef>
              <a:spcAft>
                <a:spcPts val="0"/>
              </a:spcAft>
              <a:buClr>
                <a:srgbClr val="485156"/>
              </a:buClr>
              <a:buSzPts val="1800"/>
              <a:buFont typeface="Arial"/>
              <a:buChar char="•"/>
            </a:pPr>
            <a:r>
              <a:rPr lang="en-GB" sz="1800">
                <a:solidFill>
                  <a:srgbClr val="485156"/>
                </a:solidFill>
                <a:latin typeface="Fira Sans"/>
                <a:ea typeface="Fira Sans"/>
                <a:cs typeface="Fira Sans"/>
                <a:sym typeface="Fira Sans"/>
              </a:rPr>
              <a:t>Global Soil Information System </a:t>
            </a:r>
            <a:r>
              <a:rPr b="1" lang="en-GB" sz="1800">
                <a:solidFill>
                  <a:srgbClr val="485156"/>
                </a:solidFill>
                <a:latin typeface="Fira Sans"/>
                <a:ea typeface="Fira Sans"/>
                <a:cs typeface="Fira Sans"/>
                <a:sym typeface="Fira Sans"/>
              </a:rPr>
              <a:t>GLOSIS</a:t>
            </a:r>
            <a:r>
              <a:rPr lang="en-GB" sz="1800">
                <a:solidFill>
                  <a:srgbClr val="485156"/>
                </a:solidFill>
                <a:latin typeface="Fira Sans"/>
                <a:ea typeface="Fira Sans"/>
                <a:cs typeface="Fira Sans"/>
                <a:sym typeface="Fira Sans"/>
              </a:rPr>
              <a:t> (to be build)</a:t>
            </a:r>
            <a:endParaRPr sz="1800">
              <a:solidFill>
                <a:srgbClr val="485156"/>
              </a:solidFill>
              <a:latin typeface="Fira Sans"/>
              <a:ea typeface="Fira Sans"/>
              <a:cs typeface="Fira Sans"/>
              <a:sym typeface="Fira Sans"/>
            </a:endParaRPr>
          </a:p>
          <a:p>
            <a:pPr indent="-285750" lvl="0" marL="285750" marR="0" rtl="0" algn="l">
              <a:lnSpc>
                <a:spcPct val="90000"/>
              </a:lnSpc>
              <a:spcBef>
                <a:spcPts val="1000"/>
              </a:spcBef>
              <a:spcAft>
                <a:spcPts val="0"/>
              </a:spcAft>
              <a:buClr>
                <a:srgbClr val="485156"/>
              </a:buClr>
              <a:buSzPts val="1800"/>
              <a:buFont typeface="Arial"/>
              <a:buChar char="•"/>
            </a:pPr>
            <a:r>
              <a:rPr b="1" lang="en-GB" sz="1800">
                <a:solidFill>
                  <a:srgbClr val="485156"/>
                </a:solidFill>
                <a:latin typeface="Fira Sans"/>
                <a:ea typeface="Fira Sans"/>
                <a:cs typeface="Fira Sans"/>
                <a:sym typeface="Fira Sans"/>
              </a:rPr>
              <a:t>GSP Soil Data Facility</a:t>
            </a:r>
            <a:r>
              <a:rPr lang="en-GB" sz="1800">
                <a:solidFill>
                  <a:srgbClr val="485156"/>
                </a:solidFill>
                <a:latin typeface="Fira Sans"/>
                <a:ea typeface="Fira Sans"/>
                <a:cs typeface="Fira Sans"/>
                <a:sym typeface="Fira Sans"/>
              </a:rPr>
              <a:t> hosted by ISRIC needs and will build tools for distributed systems</a:t>
            </a:r>
            <a:endParaRPr sz="1800">
              <a:solidFill>
                <a:srgbClr val="485156"/>
              </a:solidFill>
              <a:latin typeface="Fira Sans"/>
              <a:ea typeface="Fira Sans"/>
              <a:cs typeface="Fira Sans"/>
              <a:sym typeface="Fira Sans"/>
            </a:endParaRPr>
          </a:p>
          <a:p>
            <a:pPr indent="-285750" lvl="0" marL="285750" marR="0" rtl="0" algn="l">
              <a:lnSpc>
                <a:spcPct val="90000"/>
              </a:lnSpc>
              <a:spcBef>
                <a:spcPts val="1000"/>
              </a:spcBef>
              <a:spcAft>
                <a:spcPts val="0"/>
              </a:spcAft>
              <a:buClr>
                <a:srgbClr val="485156"/>
              </a:buClr>
              <a:buSzPts val="1800"/>
              <a:buFont typeface="Arial"/>
              <a:buChar char="•"/>
            </a:pPr>
            <a:r>
              <a:rPr lang="en-GB" sz="1800">
                <a:solidFill>
                  <a:srgbClr val="485156"/>
                </a:solidFill>
                <a:latin typeface="Fira Sans"/>
                <a:ea typeface="Fira Sans"/>
                <a:cs typeface="Fira Sans"/>
                <a:sym typeface="Fira Sans"/>
              </a:rPr>
              <a:t>Wants to use formats/structures that are internationally accepted</a:t>
            </a:r>
            <a:endParaRPr sz="1800">
              <a:solidFill>
                <a:srgbClr val="485156"/>
              </a:solidFill>
              <a:latin typeface="Fira Sans"/>
              <a:ea typeface="Fira Sans"/>
              <a:cs typeface="Fira Sans"/>
              <a:sym typeface="Fira Sans"/>
            </a:endParaRPr>
          </a:p>
          <a:p>
            <a:pPr indent="-171450" lvl="0" marL="285750" marR="0" rtl="0" algn="l">
              <a:lnSpc>
                <a:spcPct val="90000"/>
              </a:lnSpc>
              <a:spcBef>
                <a:spcPts val="1000"/>
              </a:spcBef>
              <a:spcAft>
                <a:spcPts val="0"/>
              </a:spcAft>
              <a:buClr>
                <a:schemeClr val="dk1"/>
              </a:buClr>
              <a:buSzPts val="1800"/>
              <a:buFont typeface="Arial"/>
              <a:buNone/>
            </a:pPr>
            <a:r>
              <a:t/>
            </a:r>
            <a:endParaRPr sz="18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rgbClr val="485156"/>
              </a:buClr>
              <a:buSzPts val="1800"/>
              <a:buFont typeface="Arial"/>
              <a:buNone/>
            </a:pPr>
            <a:r>
              <a:rPr lang="en-GB" sz="1800" u="sng">
                <a:solidFill>
                  <a:schemeClr val="hlink"/>
                </a:solidFill>
                <a:latin typeface="Fira Sans"/>
                <a:ea typeface="Fira Sans"/>
                <a:cs typeface="Fira Sans"/>
                <a:sym typeface="Fira Sans"/>
                <a:hlinkClick r:id="rId3"/>
              </a:rPr>
              <a:t>http://www.fao.org/global-soil-partnership/pillars-action/</a:t>
            </a:r>
            <a:endParaRPr sz="18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1800"/>
              <a:buFont typeface="Arial"/>
              <a:buNone/>
            </a:pPr>
            <a:r>
              <a:t/>
            </a:r>
            <a:endParaRPr sz="1800">
              <a:solidFill>
                <a:srgbClr val="485156"/>
              </a:solidFill>
              <a:latin typeface="Fira Sans"/>
              <a:ea typeface="Fira Sans"/>
              <a:cs typeface="Fira Sans"/>
              <a:sym typeface="Fira Sans"/>
            </a:endParaRPr>
          </a:p>
        </p:txBody>
      </p:sp>
      <p:pic>
        <p:nvPicPr>
          <p:cNvPr id="178" name="Google Shape;178;p34"/>
          <p:cNvPicPr preferRelativeResize="0"/>
          <p:nvPr/>
        </p:nvPicPr>
        <p:blipFill rotWithShape="1">
          <a:blip r:embed="rId4">
            <a:alphaModFix/>
          </a:blip>
          <a:srcRect b="0" l="0" r="0" t="0"/>
          <a:stretch/>
        </p:blipFill>
        <p:spPr>
          <a:xfrm>
            <a:off x="7142576" y="1721391"/>
            <a:ext cx="1584176" cy="1693120"/>
          </a:xfrm>
          <a:prstGeom prst="rect">
            <a:avLst/>
          </a:prstGeom>
          <a:noFill/>
          <a:ln>
            <a:noFill/>
          </a:ln>
        </p:spPr>
      </p:pic>
      <p:pic>
        <p:nvPicPr>
          <p:cNvPr id="179" name="Google Shape;179;p34"/>
          <p:cNvPicPr preferRelativeResize="0"/>
          <p:nvPr/>
        </p:nvPicPr>
        <p:blipFill rotWithShape="1">
          <a:blip r:embed="rId5">
            <a:alphaModFix/>
          </a:blip>
          <a:srcRect b="0" l="0" r="0" t="0"/>
          <a:stretch/>
        </p:blipFill>
        <p:spPr>
          <a:xfrm>
            <a:off x="7574823" y="6288351"/>
            <a:ext cx="1396898" cy="483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5"/>
          <p:cNvSpPr txBox="1"/>
          <p:nvPr/>
        </p:nvSpPr>
        <p:spPr>
          <a:xfrm>
            <a:off x="318050" y="265043"/>
            <a:ext cx="865367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200">
                <a:solidFill>
                  <a:srgbClr val="F07F3C"/>
                </a:solidFill>
                <a:latin typeface="Fira Sans"/>
                <a:ea typeface="Fira Sans"/>
                <a:cs typeface="Fira Sans"/>
                <a:sym typeface="Fira Sans"/>
              </a:rPr>
              <a:t>The Global Soil Partnership</a:t>
            </a:r>
            <a:endParaRPr/>
          </a:p>
        </p:txBody>
      </p:sp>
      <p:sp>
        <p:nvSpPr>
          <p:cNvPr id="185" name="Google Shape;185;p35"/>
          <p:cNvSpPr txBox="1"/>
          <p:nvPr/>
        </p:nvSpPr>
        <p:spPr>
          <a:xfrm>
            <a:off x="318050" y="1190095"/>
            <a:ext cx="8560907" cy="4504728"/>
          </a:xfrm>
          <a:prstGeom prst="rect">
            <a:avLst/>
          </a:prstGeom>
          <a:noFill/>
          <a:ln>
            <a:noFill/>
          </a:ln>
        </p:spPr>
        <p:txBody>
          <a:bodyPr anchorCtr="0" anchor="t" bIns="45700" lIns="91425" spcFirstLastPara="1" rIns="91425" wrap="square" tIns="45700">
            <a:noAutofit/>
          </a:bodyPr>
          <a:lstStyle/>
          <a:p>
            <a:pPr indent="-215900" lvl="0" marL="342900" marR="0" rtl="0" algn="l">
              <a:lnSpc>
                <a:spcPct val="90000"/>
              </a:lnSpc>
              <a:spcBef>
                <a:spcPts val="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158750" lvl="0" marL="28575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2000"/>
              <a:buFont typeface="Arial"/>
              <a:buNone/>
            </a:pPr>
            <a:r>
              <a:t/>
            </a:r>
            <a:endParaRPr sz="2000">
              <a:solidFill>
                <a:srgbClr val="485156"/>
              </a:solidFill>
              <a:latin typeface="Fira Sans"/>
              <a:ea typeface="Fira Sans"/>
              <a:cs typeface="Fira Sans"/>
              <a:sym typeface="Fira Sans"/>
            </a:endParaRPr>
          </a:p>
        </p:txBody>
      </p:sp>
      <p:sp>
        <p:nvSpPr>
          <p:cNvPr id="186" name="Google Shape;186;p35"/>
          <p:cNvSpPr txBox="1"/>
          <p:nvPr/>
        </p:nvSpPr>
        <p:spPr>
          <a:xfrm>
            <a:off x="410814" y="1176636"/>
            <a:ext cx="8674997" cy="450472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85156"/>
              </a:buClr>
              <a:buSzPts val="1800"/>
              <a:buFont typeface="Arial"/>
              <a:buNone/>
            </a:pPr>
            <a:r>
              <a:rPr b="1" lang="en-GB" sz="1800">
                <a:solidFill>
                  <a:srgbClr val="485156"/>
                </a:solidFill>
                <a:latin typeface="Fira Sans"/>
                <a:ea typeface="Fira Sans"/>
                <a:cs typeface="Fira Sans"/>
                <a:sym typeface="Fira Sans"/>
              </a:rPr>
              <a:t>GloSIS:</a:t>
            </a:r>
            <a:endParaRPr/>
          </a:p>
          <a:p>
            <a:pPr indent="-342900" lvl="0" marL="342900" marR="0" rtl="0" algn="l">
              <a:lnSpc>
                <a:spcPct val="90000"/>
              </a:lnSpc>
              <a:spcBef>
                <a:spcPts val="1000"/>
              </a:spcBef>
              <a:spcAft>
                <a:spcPts val="0"/>
              </a:spcAft>
              <a:buClr>
                <a:srgbClr val="485156"/>
              </a:buClr>
              <a:buSzPts val="1800"/>
              <a:buFont typeface="Arial"/>
              <a:buChar char="•"/>
            </a:pPr>
            <a:r>
              <a:rPr b="1" lang="en-GB" sz="1800">
                <a:solidFill>
                  <a:srgbClr val="485156"/>
                </a:solidFill>
                <a:latin typeface="Fira Sans"/>
                <a:ea typeface="Fira Sans"/>
                <a:cs typeface="Fira Sans"/>
                <a:sym typeface="Fira Sans"/>
              </a:rPr>
              <a:t>Soil profile </a:t>
            </a:r>
            <a:r>
              <a:rPr lang="en-GB" sz="1800">
                <a:solidFill>
                  <a:srgbClr val="485156"/>
                </a:solidFill>
                <a:latin typeface="Fira Sans"/>
                <a:ea typeface="Fira Sans"/>
                <a:cs typeface="Fira Sans"/>
                <a:sym typeface="Fira Sans"/>
              </a:rPr>
              <a:t>databases (Tier 1, Tier 2)</a:t>
            </a:r>
            <a:endParaRPr/>
          </a:p>
          <a:p>
            <a:pPr indent="-342900" lvl="0" marL="342900" marR="0" rtl="0" algn="l">
              <a:lnSpc>
                <a:spcPct val="90000"/>
              </a:lnSpc>
              <a:spcBef>
                <a:spcPts val="1000"/>
              </a:spcBef>
              <a:spcAft>
                <a:spcPts val="0"/>
              </a:spcAft>
              <a:buClr>
                <a:srgbClr val="485156"/>
              </a:buClr>
              <a:buSzPts val="1800"/>
              <a:buFont typeface="Arial"/>
              <a:buChar char="•"/>
            </a:pPr>
            <a:r>
              <a:rPr lang="en-GB" sz="1800">
                <a:solidFill>
                  <a:srgbClr val="485156"/>
                </a:solidFill>
                <a:latin typeface="Fira Sans"/>
                <a:ea typeface="Fira Sans"/>
                <a:cs typeface="Fira Sans"/>
                <a:sym typeface="Fira Sans"/>
              </a:rPr>
              <a:t>Global </a:t>
            </a:r>
            <a:r>
              <a:rPr b="1" lang="en-GB" sz="1800">
                <a:solidFill>
                  <a:srgbClr val="485156"/>
                </a:solidFill>
                <a:latin typeface="Fira Sans"/>
                <a:ea typeface="Fira Sans"/>
                <a:cs typeface="Fira Sans"/>
                <a:sym typeface="Fira Sans"/>
              </a:rPr>
              <a:t>polygon</a:t>
            </a:r>
            <a:r>
              <a:rPr lang="en-GB" sz="1800">
                <a:solidFill>
                  <a:srgbClr val="485156"/>
                </a:solidFill>
                <a:latin typeface="Fira Sans"/>
                <a:ea typeface="Fira Sans"/>
                <a:cs typeface="Fira Sans"/>
                <a:sym typeface="Fira Sans"/>
              </a:rPr>
              <a:t> coverage, as replacement of FAO/UNESCO SMotW, 1:5M</a:t>
            </a:r>
            <a:endParaRPr/>
          </a:p>
          <a:p>
            <a:pPr indent="-342900" lvl="0" marL="342900" marR="0" rtl="0" algn="l">
              <a:lnSpc>
                <a:spcPct val="90000"/>
              </a:lnSpc>
              <a:spcBef>
                <a:spcPts val="1000"/>
              </a:spcBef>
              <a:spcAft>
                <a:spcPts val="0"/>
              </a:spcAft>
              <a:buClr>
                <a:srgbClr val="485156"/>
              </a:buClr>
              <a:buSzPts val="1800"/>
              <a:buFont typeface="Arial"/>
              <a:buChar char="•"/>
            </a:pPr>
            <a:r>
              <a:rPr lang="en-GB" sz="1800">
                <a:solidFill>
                  <a:srgbClr val="485156"/>
                </a:solidFill>
                <a:latin typeface="Fira Sans"/>
                <a:ea typeface="Fira Sans"/>
                <a:cs typeface="Fira Sans"/>
                <a:sym typeface="Fira Sans"/>
              </a:rPr>
              <a:t>Global </a:t>
            </a:r>
            <a:r>
              <a:rPr b="1" lang="en-GB" sz="1800">
                <a:solidFill>
                  <a:srgbClr val="485156"/>
                </a:solidFill>
                <a:latin typeface="Fira Sans"/>
                <a:ea typeface="Fira Sans"/>
                <a:cs typeface="Fira Sans"/>
                <a:sym typeface="Fira Sans"/>
              </a:rPr>
              <a:t>Grids</a:t>
            </a:r>
            <a:r>
              <a:rPr lang="en-GB" sz="1800">
                <a:solidFill>
                  <a:srgbClr val="485156"/>
                </a:solidFill>
                <a:latin typeface="Fira Sans"/>
                <a:ea typeface="Fira Sans"/>
                <a:cs typeface="Fira Sans"/>
                <a:sym typeface="Fira Sans"/>
              </a:rPr>
              <a:t>:</a:t>
            </a:r>
            <a:endParaRPr/>
          </a:p>
          <a:p>
            <a:pPr indent="-342900" lvl="1" marL="800100" marR="0" rtl="0" algn="l">
              <a:lnSpc>
                <a:spcPct val="90000"/>
              </a:lnSpc>
              <a:spcBef>
                <a:spcPts val="500"/>
              </a:spcBef>
              <a:spcAft>
                <a:spcPts val="0"/>
              </a:spcAft>
              <a:buClr>
                <a:srgbClr val="485156"/>
              </a:buClr>
              <a:buSzPts val="1600"/>
              <a:buFont typeface="Arial"/>
              <a:buChar char="•"/>
            </a:pPr>
            <a:r>
              <a:rPr b="0" i="0" lang="en-GB" sz="1600" u="none" cap="none" strike="noStrike">
                <a:solidFill>
                  <a:srgbClr val="485156"/>
                </a:solidFill>
                <a:latin typeface="Fira Sans"/>
                <a:ea typeface="Fira Sans"/>
                <a:cs typeface="Fira Sans"/>
                <a:sym typeface="Fira Sans"/>
              </a:rPr>
              <a:t>Harmonized World Soil Database, version 2</a:t>
            </a:r>
            <a:endParaRPr/>
          </a:p>
          <a:p>
            <a:pPr indent="-342900" lvl="1" marL="800100" marR="0" rtl="0" algn="l">
              <a:lnSpc>
                <a:spcPct val="90000"/>
              </a:lnSpc>
              <a:spcBef>
                <a:spcPts val="500"/>
              </a:spcBef>
              <a:spcAft>
                <a:spcPts val="0"/>
              </a:spcAft>
              <a:buClr>
                <a:srgbClr val="485156"/>
              </a:buClr>
              <a:buSzPts val="1600"/>
              <a:buFont typeface="Arial"/>
              <a:buChar char="•"/>
            </a:pPr>
            <a:r>
              <a:rPr b="0" i="0" lang="en-GB" sz="1600" u="none" cap="none" strike="noStrike">
                <a:solidFill>
                  <a:srgbClr val="485156"/>
                </a:solidFill>
                <a:latin typeface="Fira Sans"/>
                <a:ea typeface="Fira Sans"/>
                <a:cs typeface="Fira Sans"/>
                <a:sym typeface="Fira Sans"/>
              </a:rPr>
              <a:t>Fine-resolution grid of soil properties, version 0 (collation of grids, 1km)</a:t>
            </a:r>
            <a:endParaRPr/>
          </a:p>
          <a:p>
            <a:pPr indent="-342900" lvl="1" marL="800100" marR="0" rtl="0" algn="l">
              <a:lnSpc>
                <a:spcPct val="90000"/>
              </a:lnSpc>
              <a:spcBef>
                <a:spcPts val="500"/>
              </a:spcBef>
              <a:spcAft>
                <a:spcPts val="0"/>
              </a:spcAft>
              <a:buClr>
                <a:srgbClr val="485156"/>
              </a:buClr>
              <a:buSzPts val="1600"/>
              <a:buFont typeface="Arial"/>
              <a:buChar char="•"/>
            </a:pPr>
            <a:r>
              <a:rPr b="0" i="0" lang="en-GB" sz="1600" u="none" cap="none" strike="noStrike">
                <a:solidFill>
                  <a:srgbClr val="485156"/>
                </a:solidFill>
                <a:latin typeface="Fira Sans"/>
                <a:ea typeface="Fira Sans"/>
                <a:cs typeface="Fira Sans"/>
                <a:sym typeface="Fira Sans"/>
              </a:rPr>
              <a:t>Fine resolution grid of soil properties, version 1 (harmonized, &lt;1km)</a:t>
            </a:r>
            <a:endParaRPr/>
          </a:p>
          <a:p>
            <a:pPr indent="0" lvl="0" marL="0" marR="0" rtl="0" algn="l">
              <a:lnSpc>
                <a:spcPct val="90000"/>
              </a:lnSpc>
              <a:spcBef>
                <a:spcPts val="1000"/>
              </a:spcBef>
              <a:spcAft>
                <a:spcPts val="0"/>
              </a:spcAft>
              <a:buClr>
                <a:schemeClr val="dk1"/>
              </a:buClr>
              <a:buSzPts val="1400"/>
              <a:buFont typeface="Arial"/>
              <a:buNone/>
            </a:pPr>
            <a:r>
              <a:t/>
            </a:r>
            <a:endParaRPr sz="14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rgbClr val="485156"/>
              </a:buClr>
              <a:buSzPts val="1800"/>
              <a:buFont typeface="Arial"/>
              <a:buNone/>
            </a:pPr>
            <a:r>
              <a:rPr b="1" lang="en-GB" sz="1800">
                <a:solidFill>
                  <a:srgbClr val="485156"/>
                </a:solidFill>
                <a:latin typeface="Fira Sans"/>
                <a:ea typeface="Fira Sans"/>
                <a:cs typeface="Fira Sans"/>
                <a:sym typeface="Fira Sans"/>
              </a:rPr>
              <a:t>Guidelines </a:t>
            </a:r>
            <a:r>
              <a:rPr lang="en-GB" sz="1800">
                <a:solidFill>
                  <a:srgbClr val="485156"/>
                </a:solidFill>
                <a:latin typeface="Fira Sans"/>
                <a:ea typeface="Fira Sans"/>
                <a:cs typeface="Fira Sans"/>
                <a:sym typeface="Fira Sans"/>
              </a:rPr>
              <a:t>and </a:t>
            </a:r>
            <a:r>
              <a:rPr b="1" lang="en-GB" sz="1800">
                <a:solidFill>
                  <a:srgbClr val="485156"/>
                </a:solidFill>
                <a:latin typeface="Fira Sans"/>
                <a:ea typeface="Fira Sans"/>
                <a:cs typeface="Fira Sans"/>
                <a:sym typeface="Fira Sans"/>
              </a:rPr>
              <a:t>capacity development </a:t>
            </a:r>
            <a:r>
              <a:rPr lang="en-GB" sz="1800">
                <a:solidFill>
                  <a:srgbClr val="485156"/>
                </a:solidFill>
                <a:latin typeface="Fira Sans"/>
                <a:ea typeface="Fira Sans"/>
                <a:cs typeface="Fira Sans"/>
                <a:sym typeface="Fira Sans"/>
              </a:rPr>
              <a:t>for implementation.</a:t>
            </a:r>
            <a:endParaRPr sz="18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chemeClr val="dk1"/>
              </a:buClr>
              <a:buSzPts val="1400"/>
              <a:buFont typeface="Arial"/>
              <a:buNone/>
            </a:pPr>
            <a:r>
              <a:t/>
            </a:r>
            <a:endParaRPr b="1" sz="1400">
              <a:solidFill>
                <a:srgbClr val="485156"/>
              </a:solidFill>
              <a:latin typeface="Fira Sans"/>
              <a:ea typeface="Fira Sans"/>
              <a:cs typeface="Fira Sans"/>
              <a:sym typeface="Fira Sans"/>
            </a:endParaRPr>
          </a:p>
          <a:p>
            <a:pPr indent="0" lvl="0" marL="0" marR="0" rtl="0" algn="l">
              <a:lnSpc>
                <a:spcPct val="90000"/>
              </a:lnSpc>
              <a:spcBef>
                <a:spcPts val="1000"/>
              </a:spcBef>
              <a:spcAft>
                <a:spcPts val="0"/>
              </a:spcAft>
              <a:buClr>
                <a:srgbClr val="485156"/>
              </a:buClr>
              <a:buSzPts val="1800"/>
              <a:buFont typeface="Arial"/>
              <a:buNone/>
            </a:pPr>
            <a:r>
              <a:rPr b="1" lang="en-GB" sz="1800">
                <a:solidFill>
                  <a:srgbClr val="485156"/>
                </a:solidFill>
                <a:latin typeface="Fira Sans"/>
                <a:ea typeface="Fira Sans"/>
                <a:cs typeface="Fira Sans"/>
                <a:sym typeface="Fira Sans"/>
              </a:rPr>
              <a:t>SoilSTAT: </a:t>
            </a:r>
            <a:endParaRPr/>
          </a:p>
          <a:p>
            <a:pPr indent="-342900" lvl="0" marL="342900" marR="0" rtl="0" algn="l">
              <a:lnSpc>
                <a:spcPct val="90000"/>
              </a:lnSpc>
              <a:spcBef>
                <a:spcPts val="1000"/>
              </a:spcBef>
              <a:spcAft>
                <a:spcPts val="0"/>
              </a:spcAft>
              <a:buClr>
                <a:srgbClr val="485156"/>
              </a:buClr>
              <a:buSzPts val="1800"/>
              <a:buFont typeface="Arial"/>
              <a:buChar char="•"/>
            </a:pPr>
            <a:r>
              <a:rPr lang="en-GB" sz="1800">
                <a:solidFill>
                  <a:srgbClr val="485156"/>
                </a:solidFill>
                <a:latin typeface="Fira Sans"/>
                <a:ea typeface="Fira Sans"/>
                <a:cs typeface="Fira Sans"/>
                <a:sym typeface="Fira Sans"/>
              </a:rPr>
              <a:t>Foreseen system for </a:t>
            </a:r>
            <a:r>
              <a:rPr b="1" lang="en-GB" sz="1800">
                <a:solidFill>
                  <a:srgbClr val="485156"/>
                </a:solidFill>
                <a:latin typeface="Fira Sans"/>
                <a:ea typeface="Fira Sans"/>
                <a:cs typeface="Fira Sans"/>
                <a:sym typeface="Fira Sans"/>
              </a:rPr>
              <a:t>monitoring</a:t>
            </a:r>
            <a:r>
              <a:rPr lang="en-GB" sz="1800">
                <a:solidFill>
                  <a:srgbClr val="485156"/>
                </a:solidFill>
                <a:latin typeface="Fira Sans"/>
                <a:ea typeface="Fira Sans"/>
                <a:cs typeface="Fira Sans"/>
                <a:sym typeface="Fira Sans"/>
              </a:rPr>
              <a:t>, forecasting and status </a:t>
            </a:r>
            <a:r>
              <a:rPr b="1" lang="en-GB" sz="1800">
                <a:solidFill>
                  <a:srgbClr val="485156"/>
                </a:solidFill>
                <a:latin typeface="Fira Sans"/>
                <a:ea typeface="Fira Sans"/>
                <a:cs typeface="Fira Sans"/>
                <a:sym typeface="Fira Sans"/>
              </a:rPr>
              <a:t>reporting</a:t>
            </a:r>
            <a:r>
              <a:rPr lang="en-GB" sz="1800">
                <a:solidFill>
                  <a:srgbClr val="485156"/>
                </a:solidFill>
                <a:latin typeface="Fira Sans"/>
                <a:ea typeface="Fira Sans"/>
                <a:cs typeface="Fira Sans"/>
                <a:sym typeface="Fira Sans"/>
              </a:rPr>
              <a:t> of the soil resource.</a:t>
            </a:r>
            <a:endParaRPr/>
          </a:p>
          <a:p>
            <a:pPr indent="-342900" lvl="0" marL="342900" marR="0" rtl="0" algn="l">
              <a:lnSpc>
                <a:spcPct val="90000"/>
              </a:lnSpc>
              <a:spcBef>
                <a:spcPts val="1000"/>
              </a:spcBef>
              <a:spcAft>
                <a:spcPts val="0"/>
              </a:spcAft>
              <a:buClr>
                <a:srgbClr val="485156"/>
              </a:buClr>
              <a:buSzPts val="1800"/>
              <a:buFont typeface="Arial"/>
              <a:buChar char="•"/>
            </a:pPr>
            <a:r>
              <a:rPr lang="en-GB" sz="1800">
                <a:solidFill>
                  <a:srgbClr val="485156"/>
                </a:solidFill>
                <a:latin typeface="Fira Sans"/>
                <a:ea typeface="Fira Sans"/>
                <a:cs typeface="Fira Sans"/>
                <a:sym typeface="Fira Sans"/>
              </a:rPr>
              <a:t>Addition to the FAOSTAT family of reporting systems.</a:t>
            </a:r>
            <a:endParaRPr/>
          </a:p>
          <a:p>
            <a:pPr indent="0" lvl="0" marL="0" marR="0" rtl="0" algn="l">
              <a:lnSpc>
                <a:spcPct val="90000"/>
              </a:lnSpc>
              <a:spcBef>
                <a:spcPts val="1000"/>
              </a:spcBef>
              <a:spcAft>
                <a:spcPts val="0"/>
              </a:spcAft>
              <a:buClr>
                <a:schemeClr val="dk1"/>
              </a:buClr>
              <a:buSzPts val="1800"/>
              <a:buFont typeface="Arial"/>
              <a:buNone/>
            </a:pPr>
            <a:r>
              <a:t/>
            </a:r>
            <a:endParaRPr sz="1800">
              <a:solidFill>
                <a:srgbClr val="485156"/>
              </a:solidFill>
              <a:latin typeface="Fira Sans"/>
              <a:ea typeface="Fira Sans"/>
              <a:cs typeface="Fira Sans"/>
              <a:sym typeface="Fira Sans"/>
            </a:endParaRPr>
          </a:p>
          <a:p>
            <a:pPr indent="-228600" lvl="0" marL="342900" marR="0" rtl="0" algn="l">
              <a:lnSpc>
                <a:spcPct val="90000"/>
              </a:lnSpc>
              <a:spcBef>
                <a:spcPts val="1000"/>
              </a:spcBef>
              <a:spcAft>
                <a:spcPts val="0"/>
              </a:spcAft>
              <a:buClr>
                <a:schemeClr val="dk1"/>
              </a:buClr>
              <a:buSzPts val="1800"/>
              <a:buFont typeface="Arial"/>
              <a:buNone/>
            </a:pPr>
            <a:r>
              <a:t/>
            </a:r>
            <a:endParaRPr sz="1800">
              <a:solidFill>
                <a:srgbClr val="485156"/>
              </a:solidFill>
              <a:latin typeface="Fira Sans"/>
              <a:ea typeface="Fira Sans"/>
              <a:cs typeface="Fira Sans"/>
              <a:sym typeface="Fira Sans"/>
            </a:endParaRPr>
          </a:p>
        </p:txBody>
      </p:sp>
      <p:pic>
        <p:nvPicPr>
          <p:cNvPr id="187" name="Google Shape;187;p35"/>
          <p:cNvPicPr preferRelativeResize="0"/>
          <p:nvPr/>
        </p:nvPicPr>
        <p:blipFill rotWithShape="1">
          <a:blip r:embed="rId3">
            <a:alphaModFix/>
          </a:blip>
          <a:srcRect b="0" l="0" r="0" t="0"/>
          <a:stretch/>
        </p:blipFill>
        <p:spPr>
          <a:xfrm>
            <a:off x="7747461" y="5376001"/>
            <a:ext cx="1317023" cy="135088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SRIC PowerPoint Template">
  <a:themeElements>
    <a:clrScheme name="Kantoorth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