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315" r:id="rId2"/>
    <p:sldId id="514" r:id="rId3"/>
    <p:sldId id="256" r:id="rId4"/>
    <p:sldId id="519" r:id="rId5"/>
    <p:sldId id="520" r:id="rId6"/>
    <p:sldId id="522" r:id="rId7"/>
    <p:sldId id="521" r:id="rId8"/>
    <p:sldId id="523" r:id="rId9"/>
    <p:sldId id="304" r:id="rId10"/>
    <p:sldId id="503" r:id="rId11"/>
    <p:sldId id="506" r:id="rId12"/>
    <p:sldId id="525" r:id="rId13"/>
    <p:sldId id="524" r:id="rId14"/>
    <p:sldId id="526" r:id="rId15"/>
    <p:sldId id="527" r:id="rId16"/>
    <p:sldId id="528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52" autoAdjust="0"/>
    <p:restoredTop sz="88338" autoAdjust="0"/>
  </p:normalViewPr>
  <p:slideViewPr>
    <p:cSldViewPr snapToGrid="0">
      <p:cViewPr varScale="1">
        <p:scale>
          <a:sx n="87" d="100"/>
          <a:sy n="87" d="100"/>
        </p:scale>
        <p:origin x="208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1740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101AAF-9EFE-CD4C-97C6-7B81F59AE892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62A03245-4EA8-F848-B50B-B2D8C2AE9DA8}">
      <dgm:prSet phldrT="[Text]"/>
      <dgm:spPr/>
      <dgm:t>
        <a:bodyPr/>
        <a:lstStyle/>
        <a:p>
          <a:r>
            <a:rPr lang="en-US" dirty="0"/>
            <a:t>Data Acquired</a:t>
          </a:r>
        </a:p>
      </dgm:t>
    </dgm:pt>
    <dgm:pt modelId="{E8E9939B-4638-A746-94EF-B91DC580AA0C}" type="parTrans" cxnId="{F7D3F6CF-7634-0741-8455-E7C29348C1BE}">
      <dgm:prSet/>
      <dgm:spPr/>
      <dgm:t>
        <a:bodyPr/>
        <a:lstStyle/>
        <a:p>
          <a:endParaRPr lang="en-US"/>
        </a:p>
      </dgm:t>
    </dgm:pt>
    <dgm:pt modelId="{FCE60CA5-F09F-EC4F-B572-2F2BB6156E8F}" type="sibTrans" cxnId="{F7D3F6CF-7634-0741-8455-E7C29348C1BE}">
      <dgm:prSet/>
      <dgm:spPr/>
      <dgm:t>
        <a:bodyPr/>
        <a:lstStyle/>
        <a:p>
          <a:endParaRPr lang="en-US"/>
        </a:p>
      </dgm:t>
    </dgm:pt>
    <dgm:pt modelId="{CC0538B3-D5C5-734E-A20D-786D0DADC65F}">
      <dgm:prSet/>
      <dgm:spPr/>
      <dgm:t>
        <a:bodyPr/>
        <a:lstStyle/>
        <a:p>
          <a:r>
            <a:rPr lang="en-US" dirty="0"/>
            <a:t>Data Enriched</a:t>
          </a:r>
        </a:p>
      </dgm:t>
    </dgm:pt>
    <dgm:pt modelId="{CE0FA85F-6787-CB45-921D-CA12A6E37265}" type="parTrans" cxnId="{03651F6F-3A57-2041-B04D-73EB123EB4F2}">
      <dgm:prSet/>
      <dgm:spPr/>
      <dgm:t>
        <a:bodyPr/>
        <a:lstStyle/>
        <a:p>
          <a:endParaRPr lang="en-US"/>
        </a:p>
      </dgm:t>
    </dgm:pt>
    <dgm:pt modelId="{FF0A684D-38E4-6D4E-8A27-ECF669474931}" type="sibTrans" cxnId="{03651F6F-3A57-2041-B04D-73EB123EB4F2}">
      <dgm:prSet/>
      <dgm:spPr/>
      <dgm:t>
        <a:bodyPr/>
        <a:lstStyle/>
        <a:p>
          <a:endParaRPr lang="en-US"/>
        </a:p>
      </dgm:t>
    </dgm:pt>
    <dgm:pt modelId="{FD8C2924-DF55-3B42-83AA-3AB0B11036FD}">
      <dgm:prSet/>
      <dgm:spPr/>
      <dgm:t>
        <a:bodyPr/>
        <a:lstStyle/>
        <a:p>
          <a:r>
            <a:rPr lang="en-US"/>
            <a:t>Data Curated</a:t>
          </a:r>
          <a:endParaRPr lang="en-US" dirty="0"/>
        </a:p>
      </dgm:t>
    </dgm:pt>
    <dgm:pt modelId="{9E90CA34-28FF-1A44-85A6-9BFC9BC58CA8}" type="parTrans" cxnId="{88FC1F12-BA05-D44B-A195-EA2BD19F816D}">
      <dgm:prSet/>
      <dgm:spPr/>
      <dgm:t>
        <a:bodyPr/>
        <a:lstStyle/>
        <a:p>
          <a:endParaRPr lang="en-US"/>
        </a:p>
      </dgm:t>
    </dgm:pt>
    <dgm:pt modelId="{0AEA2B4A-3006-6A45-9DBC-B7D2F40744B8}" type="sibTrans" cxnId="{88FC1F12-BA05-D44B-A195-EA2BD19F816D}">
      <dgm:prSet/>
      <dgm:spPr/>
      <dgm:t>
        <a:bodyPr/>
        <a:lstStyle/>
        <a:p>
          <a:endParaRPr lang="en-US"/>
        </a:p>
      </dgm:t>
    </dgm:pt>
    <dgm:pt modelId="{28E757A4-861E-B74D-B9AA-9FA87C17C52F}">
      <dgm:prSet/>
      <dgm:spPr/>
      <dgm:t>
        <a:bodyPr/>
        <a:lstStyle/>
        <a:p>
          <a:r>
            <a:rPr lang="en-US" dirty="0"/>
            <a:t>Problem Space Explored</a:t>
          </a:r>
        </a:p>
      </dgm:t>
    </dgm:pt>
    <dgm:pt modelId="{BF060CF9-0AAD-FC49-ACA9-F99C5191B6AF}" type="parTrans" cxnId="{C5E856EA-09BA-AD44-9DFC-7B2BC3E76B6F}">
      <dgm:prSet/>
      <dgm:spPr/>
      <dgm:t>
        <a:bodyPr/>
        <a:lstStyle/>
        <a:p>
          <a:endParaRPr lang="en-US"/>
        </a:p>
      </dgm:t>
    </dgm:pt>
    <dgm:pt modelId="{D48D6CFF-ABE7-594F-9CAC-2E29B902BC21}" type="sibTrans" cxnId="{C5E856EA-09BA-AD44-9DFC-7B2BC3E76B6F}">
      <dgm:prSet/>
      <dgm:spPr/>
      <dgm:t>
        <a:bodyPr/>
        <a:lstStyle/>
        <a:p>
          <a:endParaRPr lang="en-US"/>
        </a:p>
      </dgm:t>
    </dgm:pt>
    <dgm:pt modelId="{0A14F597-91E5-DB4F-BCAE-F359A9CA57E4}">
      <dgm:prSet/>
      <dgm:spPr/>
      <dgm:t>
        <a:bodyPr/>
        <a:lstStyle/>
        <a:p>
          <a:r>
            <a:rPr lang="en-US"/>
            <a:t>Hypothesis Tested</a:t>
          </a:r>
          <a:endParaRPr lang="en-US" dirty="0"/>
        </a:p>
      </dgm:t>
    </dgm:pt>
    <dgm:pt modelId="{1ADE20D4-A311-3742-B14D-0CFC5DBF6B75}" type="parTrans" cxnId="{B712057E-A211-164B-B2AF-63461A65C5BA}">
      <dgm:prSet/>
      <dgm:spPr/>
      <dgm:t>
        <a:bodyPr/>
        <a:lstStyle/>
        <a:p>
          <a:endParaRPr lang="en-US"/>
        </a:p>
      </dgm:t>
    </dgm:pt>
    <dgm:pt modelId="{28620D12-8429-5042-8D2D-07A08EF572D2}" type="sibTrans" cxnId="{B712057E-A211-164B-B2AF-63461A65C5BA}">
      <dgm:prSet/>
      <dgm:spPr/>
      <dgm:t>
        <a:bodyPr/>
        <a:lstStyle/>
        <a:p>
          <a:endParaRPr lang="en-US"/>
        </a:p>
      </dgm:t>
    </dgm:pt>
    <dgm:pt modelId="{DA37FA8F-6478-EB45-857D-332D9AE678C8}">
      <dgm:prSet/>
      <dgm:spPr/>
      <dgm:t>
        <a:bodyPr/>
        <a:lstStyle/>
        <a:p>
          <a:r>
            <a:rPr lang="en-US"/>
            <a:t>Research Reviewed</a:t>
          </a:r>
          <a:endParaRPr lang="en-US" dirty="0"/>
        </a:p>
      </dgm:t>
    </dgm:pt>
    <dgm:pt modelId="{7D27B887-991A-9744-A6AE-D946C875FEAD}" type="parTrans" cxnId="{D212DA44-1CD6-4545-B8E7-F9963A4D8612}">
      <dgm:prSet/>
      <dgm:spPr/>
      <dgm:t>
        <a:bodyPr/>
        <a:lstStyle/>
        <a:p>
          <a:endParaRPr lang="en-US"/>
        </a:p>
      </dgm:t>
    </dgm:pt>
    <dgm:pt modelId="{7E479E28-1DB7-8847-A6AC-D7DC049788BF}" type="sibTrans" cxnId="{D212DA44-1CD6-4545-B8E7-F9963A4D8612}">
      <dgm:prSet/>
      <dgm:spPr/>
      <dgm:t>
        <a:bodyPr/>
        <a:lstStyle/>
        <a:p>
          <a:endParaRPr lang="en-US"/>
        </a:p>
      </dgm:t>
    </dgm:pt>
    <dgm:pt modelId="{DD4EA8C2-47FE-A942-82F3-0D42DC4D5661}">
      <dgm:prSet/>
      <dgm:spPr/>
      <dgm:t>
        <a:bodyPr/>
        <a:lstStyle/>
        <a:p>
          <a:r>
            <a:rPr lang="en-US"/>
            <a:t>Research Published</a:t>
          </a:r>
          <a:endParaRPr lang="en-US" dirty="0"/>
        </a:p>
      </dgm:t>
    </dgm:pt>
    <dgm:pt modelId="{4D0527DA-3BB3-784A-9CE6-98ED8A5E6191}" type="parTrans" cxnId="{F8FDCD51-7A87-AD49-A32E-BC3C5168F73A}">
      <dgm:prSet/>
      <dgm:spPr/>
      <dgm:t>
        <a:bodyPr/>
        <a:lstStyle/>
        <a:p>
          <a:endParaRPr lang="en-US"/>
        </a:p>
      </dgm:t>
    </dgm:pt>
    <dgm:pt modelId="{E6305B0F-B7C4-BA46-87A9-70A3DBF733CD}" type="sibTrans" cxnId="{F8FDCD51-7A87-AD49-A32E-BC3C5168F73A}">
      <dgm:prSet/>
      <dgm:spPr/>
      <dgm:t>
        <a:bodyPr/>
        <a:lstStyle/>
        <a:p>
          <a:endParaRPr lang="en-US"/>
        </a:p>
      </dgm:t>
    </dgm:pt>
    <dgm:pt modelId="{837AC32D-6A42-0949-A4A0-793FA9B8356E}">
      <dgm:prSet/>
      <dgm:spPr/>
      <dgm:t>
        <a:bodyPr/>
        <a:lstStyle/>
        <a:p>
          <a:r>
            <a:rPr lang="en-US"/>
            <a:t>Community Educated</a:t>
          </a:r>
          <a:endParaRPr lang="en-US" dirty="0"/>
        </a:p>
      </dgm:t>
    </dgm:pt>
    <dgm:pt modelId="{576AF527-5000-B741-B5B7-7C790419B1CF}" type="parTrans" cxnId="{36F35B3A-DA1C-974F-B8DE-1CCF90844862}">
      <dgm:prSet/>
      <dgm:spPr/>
      <dgm:t>
        <a:bodyPr/>
        <a:lstStyle/>
        <a:p>
          <a:endParaRPr lang="en-US"/>
        </a:p>
      </dgm:t>
    </dgm:pt>
    <dgm:pt modelId="{3EA5E229-8564-2440-A5FD-4A2636935413}" type="sibTrans" cxnId="{36F35B3A-DA1C-974F-B8DE-1CCF90844862}">
      <dgm:prSet/>
      <dgm:spPr/>
      <dgm:t>
        <a:bodyPr/>
        <a:lstStyle/>
        <a:p>
          <a:endParaRPr lang="en-US"/>
        </a:p>
      </dgm:t>
    </dgm:pt>
    <dgm:pt modelId="{675C84EC-A227-7140-960E-60FC25AD721D}">
      <dgm:prSet/>
      <dgm:spPr/>
      <dgm:t>
        <a:bodyPr/>
        <a:lstStyle/>
        <a:p>
          <a:r>
            <a:rPr lang="en-US" dirty="0"/>
            <a:t>Research Discovered</a:t>
          </a:r>
        </a:p>
      </dgm:t>
    </dgm:pt>
    <dgm:pt modelId="{B751B47E-C720-D445-8869-0C8C1D38680B}" type="parTrans" cxnId="{BE6A3E7C-E209-AB4F-B784-2EE4E5084DE9}">
      <dgm:prSet/>
      <dgm:spPr/>
      <dgm:t>
        <a:bodyPr/>
        <a:lstStyle/>
        <a:p>
          <a:endParaRPr lang="en-US"/>
        </a:p>
      </dgm:t>
    </dgm:pt>
    <dgm:pt modelId="{39E04D26-7DB3-5340-8810-CFE8CFB01EF8}" type="sibTrans" cxnId="{BE6A3E7C-E209-AB4F-B784-2EE4E5084DE9}">
      <dgm:prSet/>
      <dgm:spPr/>
      <dgm:t>
        <a:bodyPr/>
        <a:lstStyle/>
        <a:p>
          <a:endParaRPr lang="en-US"/>
        </a:p>
      </dgm:t>
    </dgm:pt>
    <dgm:pt modelId="{7D0AFCA1-A2F1-3248-8A7C-C2A4AA0E01C0}" type="pres">
      <dgm:prSet presAssocID="{E9101AAF-9EFE-CD4C-97C6-7B81F59AE892}" presName="Name0" presStyleCnt="0">
        <dgm:presLayoutVars>
          <dgm:dir/>
          <dgm:resizeHandles val="exact"/>
        </dgm:presLayoutVars>
      </dgm:prSet>
      <dgm:spPr/>
    </dgm:pt>
    <dgm:pt modelId="{E8D79CC6-2DC1-514F-BEC3-31E59F73011B}" type="pres">
      <dgm:prSet presAssocID="{62A03245-4EA8-F848-B50B-B2D8C2AE9DA8}" presName="node" presStyleLbl="node1" presStyleIdx="0" presStyleCnt="9">
        <dgm:presLayoutVars>
          <dgm:bulletEnabled val="1"/>
        </dgm:presLayoutVars>
      </dgm:prSet>
      <dgm:spPr/>
    </dgm:pt>
    <dgm:pt modelId="{A1463C5D-B7F9-4743-B6C0-8DDB3312582E}" type="pres">
      <dgm:prSet presAssocID="{FCE60CA5-F09F-EC4F-B572-2F2BB6156E8F}" presName="sibTrans" presStyleLbl="sibTrans2D1" presStyleIdx="0" presStyleCnt="8"/>
      <dgm:spPr/>
    </dgm:pt>
    <dgm:pt modelId="{FCBE94D0-4FB9-E34A-96AF-1E74C9F0EAC8}" type="pres">
      <dgm:prSet presAssocID="{FCE60CA5-F09F-EC4F-B572-2F2BB6156E8F}" presName="connectorText" presStyleLbl="sibTrans2D1" presStyleIdx="0" presStyleCnt="8"/>
      <dgm:spPr/>
    </dgm:pt>
    <dgm:pt modelId="{4F22C754-D5B7-B94E-A732-2C9EB2E85BBF}" type="pres">
      <dgm:prSet presAssocID="{CC0538B3-D5C5-734E-A20D-786D0DADC65F}" presName="node" presStyleLbl="node1" presStyleIdx="1" presStyleCnt="9">
        <dgm:presLayoutVars>
          <dgm:bulletEnabled val="1"/>
        </dgm:presLayoutVars>
      </dgm:prSet>
      <dgm:spPr/>
    </dgm:pt>
    <dgm:pt modelId="{3B05D5FD-CB64-7E4B-92A5-B911B9780AEB}" type="pres">
      <dgm:prSet presAssocID="{FF0A684D-38E4-6D4E-8A27-ECF669474931}" presName="sibTrans" presStyleLbl="sibTrans2D1" presStyleIdx="1" presStyleCnt="8"/>
      <dgm:spPr/>
    </dgm:pt>
    <dgm:pt modelId="{8FCA0D9F-A426-784C-838F-9714D59CD0C0}" type="pres">
      <dgm:prSet presAssocID="{FF0A684D-38E4-6D4E-8A27-ECF669474931}" presName="connectorText" presStyleLbl="sibTrans2D1" presStyleIdx="1" presStyleCnt="8"/>
      <dgm:spPr/>
    </dgm:pt>
    <dgm:pt modelId="{6905D81B-97E2-7446-A708-C7F8D2749B69}" type="pres">
      <dgm:prSet presAssocID="{FD8C2924-DF55-3B42-83AA-3AB0B11036FD}" presName="node" presStyleLbl="node1" presStyleIdx="2" presStyleCnt="9">
        <dgm:presLayoutVars>
          <dgm:bulletEnabled val="1"/>
        </dgm:presLayoutVars>
      </dgm:prSet>
      <dgm:spPr/>
    </dgm:pt>
    <dgm:pt modelId="{BCA37E82-CAC3-B048-9147-AEB33C74476B}" type="pres">
      <dgm:prSet presAssocID="{0AEA2B4A-3006-6A45-9DBC-B7D2F40744B8}" presName="sibTrans" presStyleLbl="sibTrans2D1" presStyleIdx="2" presStyleCnt="8"/>
      <dgm:spPr/>
    </dgm:pt>
    <dgm:pt modelId="{46538A31-D72F-5B49-8FD4-19689C684B72}" type="pres">
      <dgm:prSet presAssocID="{0AEA2B4A-3006-6A45-9DBC-B7D2F40744B8}" presName="connectorText" presStyleLbl="sibTrans2D1" presStyleIdx="2" presStyleCnt="8"/>
      <dgm:spPr/>
    </dgm:pt>
    <dgm:pt modelId="{920DC495-FAFF-B94A-9CF7-F1DF7EEA12EB}" type="pres">
      <dgm:prSet presAssocID="{28E757A4-861E-B74D-B9AA-9FA87C17C52F}" presName="node" presStyleLbl="node1" presStyleIdx="3" presStyleCnt="9">
        <dgm:presLayoutVars>
          <dgm:bulletEnabled val="1"/>
        </dgm:presLayoutVars>
      </dgm:prSet>
      <dgm:spPr/>
    </dgm:pt>
    <dgm:pt modelId="{8281DCF9-0374-204D-9CCD-DF59C40081F9}" type="pres">
      <dgm:prSet presAssocID="{D48D6CFF-ABE7-594F-9CAC-2E29B902BC21}" presName="sibTrans" presStyleLbl="sibTrans2D1" presStyleIdx="3" presStyleCnt="8"/>
      <dgm:spPr/>
    </dgm:pt>
    <dgm:pt modelId="{BD3E3564-17B8-3748-90F1-DE5B930A7CF1}" type="pres">
      <dgm:prSet presAssocID="{D48D6CFF-ABE7-594F-9CAC-2E29B902BC21}" presName="connectorText" presStyleLbl="sibTrans2D1" presStyleIdx="3" presStyleCnt="8"/>
      <dgm:spPr/>
    </dgm:pt>
    <dgm:pt modelId="{9C19F0AC-B1EE-8D4E-B288-C3388A03AE2A}" type="pres">
      <dgm:prSet presAssocID="{0A14F597-91E5-DB4F-BCAE-F359A9CA57E4}" presName="node" presStyleLbl="node1" presStyleIdx="4" presStyleCnt="9">
        <dgm:presLayoutVars>
          <dgm:bulletEnabled val="1"/>
        </dgm:presLayoutVars>
      </dgm:prSet>
      <dgm:spPr/>
    </dgm:pt>
    <dgm:pt modelId="{8C40E363-2DB2-734C-AFF3-1E6F42692BBC}" type="pres">
      <dgm:prSet presAssocID="{28620D12-8429-5042-8D2D-07A08EF572D2}" presName="sibTrans" presStyleLbl="sibTrans2D1" presStyleIdx="4" presStyleCnt="8"/>
      <dgm:spPr/>
    </dgm:pt>
    <dgm:pt modelId="{BC438C2A-A548-4D4D-9771-292AB2640903}" type="pres">
      <dgm:prSet presAssocID="{28620D12-8429-5042-8D2D-07A08EF572D2}" presName="connectorText" presStyleLbl="sibTrans2D1" presStyleIdx="4" presStyleCnt="8"/>
      <dgm:spPr/>
    </dgm:pt>
    <dgm:pt modelId="{CB399F29-46D2-3A45-A736-CDBD7F44A25E}" type="pres">
      <dgm:prSet presAssocID="{DA37FA8F-6478-EB45-857D-332D9AE678C8}" presName="node" presStyleLbl="node1" presStyleIdx="5" presStyleCnt="9">
        <dgm:presLayoutVars>
          <dgm:bulletEnabled val="1"/>
        </dgm:presLayoutVars>
      </dgm:prSet>
      <dgm:spPr/>
    </dgm:pt>
    <dgm:pt modelId="{C5DC3E69-E310-0E4B-BFEC-A2EAE8A84F02}" type="pres">
      <dgm:prSet presAssocID="{7E479E28-1DB7-8847-A6AC-D7DC049788BF}" presName="sibTrans" presStyleLbl="sibTrans2D1" presStyleIdx="5" presStyleCnt="8"/>
      <dgm:spPr/>
    </dgm:pt>
    <dgm:pt modelId="{9C3C5C35-F95D-D54F-AD17-0F276AB779E4}" type="pres">
      <dgm:prSet presAssocID="{7E479E28-1DB7-8847-A6AC-D7DC049788BF}" presName="connectorText" presStyleLbl="sibTrans2D1" presStyleIdx="5" presStyleCnt="8"/>
      <dgm:spPr/>
    </dgm:pt>
    <dgm:pt modelId="{4F385C51-6C5E-5943-8377-6AB47FD8673E}" type="pres">
      <dgm:prSet presAssocID="{DD4EA8C2-47FE-A942-82F3-0D42DC4D5661}" presName="node" presStyleLbl="node1" presStyleIdx="6" presStyleCnt="9">
        <dgm:presLayoutVars>
          <dgm:bulletEnabled val="1"/>
        </dgm:presLayoutVars>
      </dgm:prSet>
      <dgm:spPr/>
    </dgm:pt>
    <dgm:pt modelId="{A55BDF2A-89CA-3C4B-A87B-3BA9F20BD52A}" type="pres">
      <dgm:prSet presAssocID="{E6305B0F-B7C4-BA46-87A9-70A3DBF733CD}" presName="sibTrans" presStyleLbl="sibTrans2D1" presStyleIdx="6" presStyleCnt="8"/>
      <dgm:spPr/>
    </dgm:pt>
    <dgm:pt modelId="{0EDB096E-5CB7-3C4A-BCC2-53E16CF771B6}" type="pres">
      <dgm:prSet presAssocID="{E6305B0F-B7C4-BA46-87A9-70A3DBF733CD}" presName="connectorText" presStyleLbl="sibTrans2D1" presStyleIdx="6" presStyleCnt="8"/>
      <dgm:spPr/>
    </dgm:pt>
    <dgm:pt modelId="{7AC53E72-4993-ED4E-B71B-E490D364BC03}" type="pres">
      <dgm:prSet presAssocID="{837AC32D-6A42-0949-A4A0-793FA9B8356E}" presName="node" presStyleLbl="node1" presStyleIdx="7" presStyleCnt="9">
        <dgm:presLayoutVars>
          <dgm:bulletEnabled val="1"/>
        </dgm:presLayoutVars>
      </dgm:prSet>
      <dgm:spPr/>
    </dgm:pt>
    <dgm:pt modelId="{04EE1286-3ABC-574E-871F-B73FF1817815}" type="pres">
      <dgm:prSet presAssocID="{3EA5E229-8564-2440-A5FD-4A2636935413}" presName="sibTrans" presStyleLbl="sibTrans2D1" presStyleIdx="7" presStyleCnt="8"/>
      <dgm:spPr/>
    </dgm:pt>
    <dgm:pt modelId="{756D3CB0-7EC6-254E-A583-1716FE783879}" type="pres">
      <dgm:prSet presAssocID="{3EA5E229-8564-2440-A5FD-4A2636935413}" presName="connectorText" presStyleLbl="sibTrans2D1" presStyleIdx="7" presStyleCnt="8"/>
      <dgm:spPr/>
    </dgm:pt>
    <dgm:pt modelId="{13E27A40-448B-614C-B765-8DB3C9FC0868}" type="pres">
      <dgm:prSet presAssocID="{675C84EC-A227-7140-960E-60FC25AD721D}" presName="node" presStyleLbl="node1" presStyleIdx="8" presStyleCnt="9">
        <dgm:presLayoutVars>
          <dgm:bulletEnabled val="1"/>
        </dgm:presLayoutVars>
      </dgm:prSet>
      <dgm:spPr/>
    </dgm:pt>
  </dgm:ptLst>
  <dgm:cxnLst>
    <dgm:cxn modelId="{F0AA6603-76BB-F146-9416-5B9BC7217BC5}" type="presOf" srcId="{0AEA2B4A-3006-6A45-9DBC-B7D2F40744B8}" destId="{46538A31-D72F-5B49-8FD4-19689C684B72}" srcOrd="1" destOrd="0" presId="urn:microsoft.com/office/officeart/2005/8/layout/process1"/>
    <dgm:cxn modelId="{9441B805-9F3D-A345-9C90-4F915A4F47BF}" type="presOf" srcId="{FCE60CA5-F09F-EC4F-B572-2F2BB6156E8F}" destId="{FCBE94D0-4FB9-E34A-96AF-1E74C9F0EAC8}" srcOrd="1" destOrd="0" presId="urn:microsoft.com/office/officeart/2005/8/layout/process1"/>
    <dgm:cxn modelId="{F9D0E208-B97E-AF44-ABAA-0E944BB7ED22}" type="presOf" srcId="{E6305B0F-B7C4-BA46-87A9-70A3DBF733CD}" destId="{0EDB096E-5CB7-3C4A-BCC2-53E16CF771B6}" srcOrd="1" destOrd="0" presId="urn:microsoft.com/office/officeart/2005/8/layout/process1"/>
    <dgm:cxn modelId="{88FC1F12-BA05-D44B-A195-EA2BD19F816D}" srcId="{E9101AAF-9EFE-CD4C-97C6-7B81F59AE892}" destId="{FD8C2924-DF55-3B42-83AA-3AB0B11036FD}" srcOrd="2" destOrd="0" parTransId="{9E90CA34-28FF-1A44-85A6-9BFC9BC58CA8}" sibTransId="{0AEA2B4A-3006-6A45-9DBC-B7D2F40744B8}"/>
    <dgm:cxn modelId="{7D948124-7EE6-ED47-BF55-DF0B33CE8022}" type="presOf" srcId="{3EA5E229-8564-2440-A5FD-4A2636935413}" destId="{756D3CB0-7EC6-254E-A583-1716FE783879}" srcOrd="1" destOrd="0" presId="urn:microsoft.com/office/officeart/2005/8/layout/process1"/>
    <dgm:cxn modelId="{BB0DB82E-D17A-2E40-905C-8D2F1AC8D34B}" type="presOf" srcId="{D48D6CFF-ABE7-594F-9CAC-2E29B902BC21}" destId="{8281DCF9-0374-204D-9CCD-DF59C40081F9}" srcOrd="0" destOrd="0" presId="urn:microsoft.com/office/officeart/2005/8/layout/process1"/>
    <dgm:cxn modelId="{45F4CB38-087D-624E-BF15-39F9DEAFAD9A}" type="presOf" srcId="{675C84EC-A227-7140-960E-60FC25AD721D}" destId="{13E27A40-448B-614C-B765-8DB3C9FC0868}" srcOrd="0" destOrd="0" presId="urn:microsoft.com/office/officeart/2005/8/layout/process1"/>
    <dgm:cxn modelId="{36F35B3A-DA1C-974F-B8DE-1CCF90844862}" srcId="{E9101AAF-9EFE-CD4C-97C6-7B81F59AE892}" destId="{837AC32D-6A42-0949-A4A0-793FA9B8356E}" srcOrd="7" destOrd="0" parTransId="{576AF527-5000-B741-B5B7-7C790419B1CF}" sibTransId="{3EA5E229-8564-2440-A5FD-4A2636935413}"/>
    <dgm:cxn modelId="{D212DA44-1CD6-4545-B8E7-F9963A4D8612}" srcId="{E9101AAF-9EFE-CD4C-97C6-7B81F59AE892}" destId="{DA37FA8F-6478-EB45-857D-332D9AE678C8}" srcOrd="5" destOrd="0" parTransId="{7D27B887-991A-9744-A6AE-D946C875FEAD}" sibTransId="{7E479E28-1DB7-8847-A6AC-D7DC049788BF}"/>
    <dgm:cxn modelId="{F8FDCD51-7A87-AD49-A32E-BC3C5168F73A}" srcId="{E9101AAF-9EFE-CD4C-97C6-7B81F59AE892}" destId="{DD4EA8C2-47FE-A942-82F3-0D42DC4D5661}" srcOrd="6" destOrd="0" parTransId="{4D0527DA-3BB3-784A-9CE6-98ED8A5E6191}" sibTransId="{E6305B0F-B7C4-BA46-87A9-70A3DBF733CD}"/>
    <dgm:cxn modelId="{0B5DF85B-7480-634F-9733-01502307FB09}" type="presOf" srcId="{28E757A4-861E-B74D-B9AA-9FA87C17C52F}" destId="{920DC495-FAFF-B94A-9CF7-F1DF7EEA12EB}" srcOrd="0" destOrd="0" presId="urn:microsoft.com/office/officeart/2005/8/layout/process1"/>
    <dgm:cxn modelId="{B54C2A60-F560-114B-9155-01509FFA145F}" type="presOf" srcId="{0A14F597-91E5-DB4F-BCAE-F359A9CA57E4}" destId="{9C19F0AC-B1EE-8D4E-B288-C3388A03AE2A}" srcOrd="0" destOrd="0" presId="urn:microsoft.com/office/officeart/2005/8/layout/process1"/>
    <dgm:cxn modelId="{19D88B62-CFD4-AC43-8F78-7A769DFF566D}" type="presOf" srcId="{FCE60CA5-F09F-EC4F-B572-2F2BB6156E8F}" destId="{A1463C5D-B7F9-4743-B6C0-8DDB3312582E}" srcOrd="0" destOrd="0" presId="urn:microsoft.com/office/officeart/2005/8/layout/process1"/>
    <dgm:cxn modelId="{0D2FE764-FD29-2F4E-BD45-47BD41941C7E}" type="presOf" srcId="{E9101AAF-9EFE-CD4C-97C6-7B81F59AE892}" destId="{7D0AFCA1-A2F1-3248-8A7C-C2A4AA0E01C0}" srcOrd="0" destOrd="0" presId="urn:microsoft.com/office/officeart/2005/8/layout/process1"/>
    <dgm:cxn modelId="{03651F6F-3A57-2041-B04D-73EB123EB4F2}" srcId="{E9101AAF-9EFE-CD4C-97C6-7B81F59AE892}" destId="{CC0538B3-D5C5-734E-A20D-786D0DADC65F}" srcOrd="1" destOrd="0" parTransId="{CE0FA85F-6787-CB45-921D-CA12A6E37265}" sibTransId="{FF0A684D-38E4-6D4E-8A27-ECF669474931}"/>
    <dgm:cxn modelId="{A61F0F74-7CA1-D741-893F-F4EB4FD04FC6}" type="presOf" srcId="{28620D12-8429-5042-8D2D-07A08EF572D2}" destId="{BC438C2A-A548-4D4D-9771-292AB2640903}" srcOrd="1" destOrd="0" presId="urn:microsoft.com/office/officeart/2005/8/layout/process1"/>
    <dgm:cxn modelId="{BE6A3E7C-E209-AB4F-B784-2EE4E5084DE9}" srcId="{E9101AAF-9EFE-CD4C-97C6-7B81F59AE892}" destId="{675C84EC-A227-7140-960E-60FC25AD721D}" srcOrd="8" destOrd="0" parTransId="{B751B47E-C720-D445-8869-0C8C1D38680B}" sibTransId="{39E04D26-7DB3-5340-8810-CFE8CFB01EF8}"/>
    <dgm:cxn modelId="{B712057E-A211-164B-B2AF-63461A65C5BA}" srcId="{E9101AAF-9EFE-CD4C-97C6-7B81F59AE892}" destId="{0A14F597-91E5-DB4F-BCAE-F359A9CA57E4}" srcOrd="4" destOrd="0" parTransId="{1ADE20D4-A311-3742-B14D-0CFC5DBF6B75}" sibTransId="{28620D12-8429-5042-8D2D-07A08EF572D2}"/>
    <dgm:cxn modelId="{0EF56B7F-270B-F64A-B0D3-1BC0F65066DD}" type="presOf" srcId="{28620D12-8429-5042-8D2D-07A08EF572D2}" destId="{8C40E363-2DB2-734C-AFF3-1E6F42692BBC}" srcOrd="0" destOrd="0" presId="urn:microsoft.com/office/officeart/2005/8/layout/process1"/>
    <dgm:cxn modelId="{4EC7DC80-4D6F-7944-B5ED-D0FA8D3C55FE}" type="presOf" srcId="{FF0A684D-38E4-6D4E-8A27-ECF669474931}" destId="{3B05D5FD-CB64-7E4B-92A5-B911B9780AEB}" srcOrd="0" destOrd="0" presId="urn:microsoft.com/office/officeart/2005/8/layout/process1"/>
    <dgm:cxn modelId="{5F01FB83-0F77-2440-B0C3-1B41657C3EFD}" type="presOf" srcId="{3EA5E229-8564-2440-A5FD-4A2636935413}" destId="{04EE1286-3ABC-574E-871F-B73FF1817815}" srcOrd="0" destOrd="0" presId="urn:microsoft.com/office/officeart/2005/8/layout/process1"/>
    <dgm:cxn modelId="{47E1EB85-0EF7-3640-874A-D3841F8D2A61}" type="presOf" srcId="{7E479E28-1DB7-8847-A6AC-D7DC049788BF}" destId="{C5DC3E69-E310-0E4B-BFEC-A2EAE8A84F02}" srcOrd="0" destOrd="0" presId="urn:microsoft.com/office/officeart/2005/8/layout/process1"/>
    <dgm:cxn modelId="{11F0488E-E6F8-0D42-BE98-9D25DB3991F4}" type="presOf" srcId="{0AEA2B4A-3006-6A45-9DBC-B7D2F40744B8}" destId="{BCA37E82-CAC3-B048-9147-AEB33C74476B}" srcOrd="0" destOrd="0" presId="urn:microsoft.com/office/officeart/2005/8/layout/process1"/>
    <dgm:cxn modelId="{CC7E8490-8FCA-114C-ADBA-66D21F1C14FA}" type="presOf" srcId="{7E479E28-1DB7-8847-A6AC-D7DC049788BF}" destId="{9C3C5C35-F95D-D54F-AD17-0F276AB779E4}" srcOrd="1" destOrd="0" presId="urn:microsoft.com/office/officeart/2005/8/layout/process1"/>
    <dgm:cxn modelId="{D9367A92-5F22-FB46-8E2D-6021ED250362}" type="presOf" srcId="{CC0538B3-D5C5-734E-A20D-786D0DADC65F}" destId="{4F22C754-D5B7-B94E-A732-2C9EB2E85BBF}" srcOrd="0" destOrd="0" presId="urn:microsoft.com/office/officeart/2005/8/layout/process1"/>
    <dgm:cxn modelId="{42229793-FAA6-504E-B79E-E860C65EB8D5}" type="presOf" srcId="{837AC32D-6A42-0949-A4A0-793FA9B8356E}" destId="{7AC53E72-4993-ED4E-B71B-E490D364BC03}" srcOrd="0" destOrd="0" presId="urn:microsoft.com/office/officeart/2005/8/layout/process1"/>
    <dgm:cxn modelId="{E3E353A2-DA85-C446-BAE2-7077420494E1}" type="presOf" srcId="{DD4EA8C2-47FE-A942-82F3-0D42DC4D5661}" destId="{4F385C51-6C5E-5943-8377-6AB47FD8673E}" srcOrd="0" destOrd="0" presId="urn:microsoft.com/office/officeart/2005/8/layout/process1"/>
    <dgm:cxn modelId="{496FBBA4-9438-8D43-A84D-C060EE55B611}" type="presOf" srcId="{DA37FA8F-6478-EB45-857D-332D9AE678C8}" destId="{CB399F29-46D2-3A45-A736-CDBD7F44A25E}" srcOrd="0" destOrd="0" presId="urn:microsoft.com/office/officeart/2005/8/layout/process1"/>
    <dgm:cxn modelId="{C336ABA6-9C0A-4340-93AD-3A54E100C6E6}" type="presOf" srcId="{FF0A684D-38E4-6D4E-8A27-ECF669474931}" destId="{8FCA0D9F-A426-784C-838F-9714D59CD0C0}" srcOrd="1" destOrd="0" presId="urn:microsoft.com/office/officeart/2005/8/layout/process1"/>
    <dgm:cxn modelId="{8E7FA3B2-1553-2E43-8138-9E23DC3C8CFD}" type="presOf" srcId="{E6305B0F-B7C4-BA46-87A9-70A3DBF733CD}" destId="{A55BDF2A-89CA-3C4B-A87B-3BA9F20BD52A}" srcOrd="0" destOrd="0" presId="urn:microsoft.com/office/officeart/2005/8/layout/process1"/>
    <dgm:cxn modelId="{1108D1B2-6044-6E4D-85BD-09A08B1BC920}" type="presOf" srcId="{FD8C2924-DF55-3B42-83AA-3AB0B11036FD}" destId="{6905D81B-97E2-7446-A708-C7F8D2749B69}" srcOrd="0" destOrd="0" presId="urn:microsoft.com/office/officeart/2005/8/layout/process1"/>
    <dgm:cxn modelId="{A85DF5CA-4D96-D141-B901-569922613B8C}" type="presOf" srcId="{D48D6CFF-ABE7-594F-9CAC-2E29B902BC21}" destId="{BD3E3564-17B8-3748-90F1-DE5B930A7CF1}" srcOrd="1" destOrd="0" presId="urn:microsoft.com/office/officeart/2005/8/layout/process1"/>
    <dgm:cxn modelId="{F7D3F6CF-7634-0741-8455-E7C29348C1BE}" srcId="{E9101AAF-9EFE-CD4C-97C6-7B81F59AE892}" destId="{62A03245-4EA8-F848-B50B-B2D8C2AE9DA8}" srcOrd="0" destOrd="0" parTransId="{E8E9939B-4638-A746-94EF-B91DC580AA0C}" sibTransId="{FCE60CA5-F09F-EC4F-B572-2F2BB6156E8F}"/>
    <dgm:cxn modelId="{3F01A6D6-30C2-794B-92ED-AD26BCB17D49}" type="presOf" srcId="{62A03245-4EA8-F848-B50B-B2D8C2AE9DA8}" destId="{E8D79CC6-2DC1-514F-BEC3-31E59F73011B}" srcOrd="0" destOrd="0" presId="urn:microsoft.com/office/officeart/2005/8/layout/process1"/>
    <dgm:cxn modelId="{C5E856EA-09BA-AD44-9DFC-7B2BC3E76B6F}" srcId="{E9101AAF-9EFE-CD4C-97C6-7B81F59AE892}" destId="{28E757A4-861E-B74D-B9AA-9FA87C17C52F}" srcOrd="3" destOrd="0" parTransId="{BF060CF9-0AAD-FC49-ACA9-F99C5191B6AF}" sibTransId="{D48D6CFF-ABE7-594F-9CAC-2E29B902BC21}"/>
    <dgm:cxn modelId="{FD8FB6E5-2CA4-9640-A358-8934E73862F4}" type="presParOf" srcId="{7D0AFCA1-A2F1-3248-8A7C-C2A4AA0E01C0}" destId="{E8D79CC6-2DC1-514F-BEC3-31E59F73011B}" srcOrd="0" destOrd="0" presId="urn:microsoft.com/office/officeart/2005/8/layout/process1"/>
    <dgm:cxn modelId="{5968A8D1-5F6F-5049-B159-315EA0A950CF}" type="presParOf" srcId="{7D0AFCA1-A2F1-3248-8A7C-C2A4AA0E01C0}" destId="{A1463C5D-B7F9-4743-B6C0-8DDB3312582E}" srcOrd="1" destOrd="0" presId="urn:microsoft.com/office/officeart/2005/8/layout/process1"/>
    <dgm:cxn modelId="{3ED303DF-79DB-1A49-940F-99A4E68B9A88}" type="presParOf" srcId="{A1463C5D-B7F9-4743-B6C0-8DDB3312582E}" destId="{FCBE94D0-4FB9-E34A-96AF-1E74C9F0EAC8}" srcOrd="0" destOrd="0" presId="urn:microsoft.com/office/officeart/2005/8/layout/process1"/>
    <dgm:cxn modelId="{3BCD8413-084D-D242-8237-DDB268BFAB64}" type="presParOf" srcId="{7D0AFCA1-A2F1-3248-8A7C-C2A4AA0E01C0}" destId="{4F22C754-D5B7-B94E-A732-2C9EB2E85BBF}" srcOrd="2" destOrd="0" presId="urn:microsoft.com/office/officeart/2005/8/layout/process1"/>
    <dgm:cxn modelId="{482345DF-E4E3-9647-9958-F9C9F1EE67B0}" type="presParOf" srcId="{7D0AFCA1-A2F1-3248-8A7C-C2A4AA0E01C0}" destId="{3B05D5FD-CB64-7E4B-92A5-B911B9780AEB}" srcOrd="3" destOrd="0" presId="urn:microsoft.com/office/officeart/2005/8/layout/process1"/>
    <dgm:cxn modelId="{0678BCBB-6F72-204A-82F1-D63D86F99724}" type="presParOf" srcId="{3B05D5FD-CB64-7E4B-92A5-B911B9780AEB}" destId="{8FCA0D9F-A426-784C-838F-9714D59CD0C0}" srcOrd="0" destOrd="0" presId="urn:microsoft.com/office/officeart/2005/8/layout/process1"/>
    <dgm:cxn modelId="{8B4A294C-02C5-EC40-BFE0-88D4F1EB18EE}" type="presParOf" srcId="{7D0AFCA1-A2F1-3248-8A7C-C2A4AA0E01C0}" destId="{6905D81B-97E2-7446-A708-C7F8D2749B69}" srcOrd="4" destOrd="0" presId="urn:microsoft.com/office/officeart/2005/8/layout/process1"/>
    <dgm:cxn modelId="{0E8AA18D-FA3B-6B49-933B-04199652529D}" type="presParOf" srcId="{7D0AFCA1-A2F1-3248-8A7C-C2A4AA0E01C0}" destId="{BCA37E82-CAC3-B048-9147-AEB33C74476B}" srcOrd="5" destOrd="0" presId="urn:microsoft.com/office/officeart/2005/8/layout/process1"/>
    <dgm:cxn modelId="{58535AC9-E344-094B-BFAC-1173CFA63B8C}" type="presParOf" srcId="{BCA37E82-CAC3-B048-9147-AEB33C74476B}" destId="{46538A31-D72F-5B49-8FD4-19689C684B72}" srcOrd="0" destOrd="0" presId="urn:microsoft.com/office/officeart/2005/8/layout/process1"/>
    <dgm:cxn modelId="{9E473CC4-0B84-3B48-8718-C58A57DB6D19}" type="presParOf" srcId="{7D0AFCA1-A2F1-3248-8A7C-C2A4AA0E01C0}" destId="{920DC495-FAFF-B94A-9CF7-F1DF7EEA12EB}" srcOrd="6" destOrd="0" presId="urn:microsoft.com/office/officeart/2005/8/layout/process1"/>
    <dgm:cxn modelId="{4B3B0F89-9D88-604D-837F-1898CD702917}" type="presParOf" srcId="{7D0AFCA1-A2F1-3248-8A7C-C2A4AA0E01C0}" destId="{8281DCF9-0374-204D-9CCD-DF59C40081F9}" srcOrd="7" destOrd="0" presId="urn:microsoft.com/office/officeart/2005/8/layout/process1"/>
    <dgm:cxn modelId="{41CE9017-CC59-7747-AC62-8E598CFA8D47}" type="presParOf" srcId="{8281DCF9-0374-204D-9CCD-DF59C40081F9}" destId="{BD3E3564-17B8-3748-90F1-DE5B930A7CF1}" srcOrd="0" destOrd="0" presId="urn:microsoft.com/office/officeart/2005/8/layout/process1"/>
    <dgm:cxn modelId="{E15F5D7B-08B9-AB41-8FF5-101002FFEB61}" type="presParOf" srcId="{7D0AFCA1-A2F1-3248-8A7C-C2A4AA0E01C0}" destId="{9C19F0AC-B1EE-8D4E-B288-C3388A03AE2A}" srcOrd="8" destOrd="0" presId="urn:microsoft.com/office/officeart/2005/8/layout/process1"/>
    <dgm:cxn modelId="{500BFB95-D1B2-5946-AFD7-2223E11B46AE}" type="presParOf" srcId="{7D0AFCA1-A2F1-3248-8A7C-C2A4AA0E01C0}" destId="{8C40E363-2DB2-734C-AFF3-1E6F42692BBC}" srcOrd="9" destOrd="0" presId="urn:microsoft.com/office/officeart/2005/8/layout/process1"/>
    <dgm:cxn modelId="{E1B77B29-F816-674C-9875-7082E687606F}" type="presParOf" srcId="{8C40E363-2DB2-734C-AFF3-1E6F42692BBC}" destId="{BC438C2A-A548-4D4D-9771-292AB2640903}" srcOrd="0" destOrd="0" presId="urn:microsoft.com/office/officeart/2005/8/layout/process1"/>
    <dgm:cxn modelId="{32E98271-9152-3C4D-837F-7AC3E4F500DE}" type="presParOf" srcId="{7D0AFCA1-A2F1-3248-8A7C-C2A4AA0E01C0}" destId="{CB399F29-46D2-3A45-A736-CDBD7F44A25E}" srcOrd="10" destOrd="0" presId="urn:microsoft.com/office/officeart/2005/8/layout/process1"/>
    <dgm:cxn modelId="{658A32FF-BB0B-CD42-A371-46A7B74C8F29}" type="presParOf" srcId="{7D0AFCA1-A2F1-3248-8A7C-C2A4AA0E01C0}" destId="{C5DC3E69-E310-0E4B-BFEC-A2EAE8A84F02}" srcOrd="11" destOrd="0" presId="urn:microsoft.com/office/officeart/2005/8/layout/process1"/>
    <dgm:cxn modelId="{64DC2518-7043-DB4A-9C6A-38BA5681BD88}" type="presParOf" srcId="{C5DC3E69-E310-0E4B-BFEC-A2EAE8A84F02}" destId="{9C3C5C35-F95D-D54F-AD17-0F276AB779E4}" srcOrd="0" destOrd="0" presId="urn:microsoft.com/office/officeart/2005/8/layout/process1"/>
    <dgm:cxn modelId="{35E0D05C-13BD-B349-AD1C-7170B0A8D83F}" type="presParOf" srcId="{7D0AFCA1-A2F1-3248-8A7C-C2A4AA0E01C0}" destId="{4F385C51-6C5E-5943-8377-6AB47FD8673E}" srcOrd="12" destOrd="0" presId="urn:microsoft.com/office/officeart/2005/8/layout/process1"/>
    <dgm:cxn modelId="{5B7D2366-C765-C54A-A8F8-0E858BBADB9C}" type="presParOf" srcId="{7D0AFCA1-A2F1-3248-8A7C-C2A4AA0E01C0}" destId="{A55BDF2A-89CA-3C4B-A87B-3BA9F20BD52A}" srcOrd="13" destOrd="0" presId="urn:microsoft.com/office/officeart/2005/8/layout/process1"/>
    <dgm:cxn modelId="{51238C01-C8FA-5E48-B844-3D2B77AC6B29}" type="presParOf" srcId="{A55BDF2A-89CA-3C4B-A87B-3BA9F20BD52A}" destId="{0EDB096E-5CB7-3C4A-BCC2-53E16CF771B6}" srcOrd="0" destOrd="0" presId="urn:microsoft.com/office/officeart/2005/8/layout/process1"/>
    <dgm:cxn modelId="{CFF0D863-2548-BE4D-AEC6-41D9595CE0D3}" type="presParOf" srcId="{7D0AFCA1-A2F1-3248-8A7C-C2A4AA0E01C0}" destId="{7AC53E72-4993-ED4E-B71B-E490D364BC03}" srcOrd="14" destOrd="0" presId="urn:microsoft.com/office/officeart/2005/8/layout/process1"/>
    <dgm:cxn modelId="{317430E7-9D16-BF40-AB94-444FEE0AA030}" type="presParOf" srcId="{7D0AFCA1-A2F1-3248-8A7C-C2A4AA0E01C0}" destId="{04EE1286-3ABC-574E-871F-B73FF1817815}" srcOrd="15" destOrd="0" presId="urn:microsoft.com/office/officeart/2005/8/layout/process1"/>
    <dgm:cxn modelId="{F70CD024-28DF-D841-8F72-F061B6D31CB4}" type="presParOf" srcId="{04EE1286-3ABC-574E-871F-B73FF1817815}" destId="{756D3CB0-7EC6-254E-A583-1716FE783879}" srcOrd="0" destOrd="0" presId="urn:microsoft.com/office/officeart/2005/8/layout/process1"/>
    <dgm:cxn modelId="{F9B85032-77F5-F042-902F-88A997196E8D}" type="presParOf" srcId="{7D0AFCA1-A2F1-3248-8A7C-C2A4AA0E01C0}" destId="{13E27A40-448B-614C-B765-8DB3C9FC0868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01AAF-9EFE-CD4C-97C6-7B81F59AE892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62A03245-4EA8-F848-B50B-B2D8C2AE9DA8}">
      <dgm:prSet phldrT="[Text]"/>
      <dgm:spPr/>
      <dgm:t>
        <a:bodyPr/>
        <a:lstStyle/>
        <a:p>
          <a:r>
            <a:rPr lang="en-US" dirty="0"/>
            <a:t>Data Acquired</a:t>
          </a:r>
        </a:p>
      </dgm:t>
    </dgm:pt>
    <dgm:pt modelId="{E8E9939B-4638-A746-94EF-B91DC580AA0C}" type="parTrans" cxnId="{F7D3F6CF-7634-0741-8455-E7C29348C1BE}">
      <dgm:prSet/>
      <dgm:spPr/>
      <dgm:t>
        <a:bodyPr/>
        <a:lstStyle/>
        <a:p>
          <a:endParaRPr lang="en-US"/>
        </a:p>
      </dgm:t>
    </dgm:pt>
    <dgm:pt modelId="{FCE60CA5-F09F-EC4F-B572-2F2BB6156E8F}" type="sibTrans" cxnId="{F7D3F6CF-7634-0741-8455-E7C29348C1BE}">
      <dgm:prSet/>
      <dgm:spPr/>
      <dgm:t>
        <a:bodyPr/>
        <a:lstStyle/>
        <a:p>
          <a:endParaRPr lang="en-US"/>
        </a:p>
      </dgm:t>
    </dgm:pt>
    <dgm:pt modelId="{CC0538B3-D5C5-734E-A20D-786D0DADC65F}">
      <dgm:prSet/>
      <dgm:spPr>
        <a:solidFill>
          <a:schemeClr val="accent4"/>
        </a:solidFill>
      </dgm:spPr>
      <dgm:t>
        <a:bodyPr/>
        <a:lstStyle/>
        <a:p>
          <a:r>
            <a:rPr lang="en-US" b="1" dirty="0">
              <a:solidFill>
                <a:schemeClr val="accent1"/>
              </a:solidFill>
            </a:rPr>
            <a:t>Data Enriched</a:t>
          </a:r>
        </a:p>
      </dgm:t>
    </dgm:pt>
    <dgm:pt modelId="{CE0FA85F-6787-CB45-921D-CA12A6E37265}" type="parTrans" cxnId="{03651F6F-3A57-2041-B04D-73EB123EB4F2}">
      <dgm:prSet/>
      <dgm:spPr/>
      <dgm:t>
        <a:bodyPr/>
        <a:lstStyle/>
        <a:p>
          <a:endParaRPr lang="en-US"/>
        </a:p>
      </dgm:t>
    </dgm:pt>
    <dgm:pt modelId="{FF0A684D-38E4-6D4E-8A27-ECF669474931}" type="sibTrans" cxnId="{03651F6F-3A57-2041-B04D-73EB123EB4F2}">
      <dgm:prSet/>
      <dgm:spPr/>
      <dgm:t>
        <a:bodyPr/>
        <a:lstStyle/>
        <a:p>
          <a:endParaRPr lang="en-US"/>
        </a:p>
      </dgm:t>
    </dgm:pt>
    <dgm:pt modelId="{FD8C2924-DF55-3B42-83AA-3AB0B11036FD}">
      <dgm:prSet/>
      <dgm:spPr/>
      <dgm:t>
        <a:bodyPr/>
        <a:lstStyle/>
        <a:p>
          <a:r>
            <a:rPr lang="en-US"/>
            <a:t>Data Curated</a:t>
          </a:r>
          <a:endParaRPr lang="en-US" dirty="0"/>
        </a:p>
      </dgm:t>
    </dgm:pt>
    <dgm:pt modelId="{9E90CA34-28FF-1A44-85A6-9BFC9BC58CA8}" type="parTrans" cxnId="{88FC1F12-BA05-D44B-A195-EA2BD19F816D}">
      <dgm:prSet/>
      <dgm:spPr/>
      <dgm:t>
        <a:bodyPr/>
        <a:lstStyle/>
        <a:p>
          <a:endParaRPr lang="en-US"/>
        </a:p>
      </dgm:t>
    </dgm:pt>
    <dgm:pt modelId="{0AEA2B4A-3006-6A45-9DBC-B7D2F40744B8}" type="sibTrans" cxnId="{88FC1F12-BA05-D44B-A195-EA2BD19F816D}">
      <dgm:prSet/>
      <dgm:spPr/>
      <dgm:t>
        <a:bodyPr/>
        <a:lstStyle/>
        <a:p>
          <a:endParaRPr lang="en-US"/>
        </a:p>
      </dgm:t>
    </dgm:pt>
    <dgm:pt modelId="{28E757A4-861E-B74D-B9AA-9FA87C17C52F}">
      <dgm:prSet/>
      <dgm:spPr/>
      <dgm:t>
        <a:bodyPr/>
        <a:lstStyle/>
        <a:p>
          <a:r>
            <a:rPr lang="en-US" dirty="0"/>
            <a:t>Problem Space Explored</a:t>
          </a:r>
        </a:p>
      </dgm:t>
    </dgm:pt>
    <dgm:pt modelId="{BF060CF9-0AAD-FC49-ACA9-F99C5191B6AF}" type="parTrans" cxnId="{C5E856EA-09BA-AD44-9DFC-7B2BC3E76B6F}">
      <dgm:prSet/>
      <dgm:spPr/>
      <dgm:t>
        <a:bodyPr/>
        <a:lstStyle/>
        <a:p>
          <a:endParaRPr lang="en-US"/>
        </a:p>
      </dgm:t>
    </dgm:pt>
    <dgm:pt modelId="{D48D6CFF-ABE7-594F-9CAC-2E29B902BC21}" type="sibTrans" cxnId="{C5E856EA-09BA-AD44-9DFC-7B2BC3E76B6F}">
      <dgm:prSet/>
      <dgm:spPr/>
      <dgm:t>
        <a:bodyPr/>
        <a:lstStyle/>
        <a:p>
          <a:endParaRPr lang="en-US"/>
        </a:p>
      </dgm:t>
    </dgm:pt>
    <dgm:pt modelId="{0A14F597-91E5-DB4F-BCAE-F359A9CA57E4}">
      <dgm:prSet/>
      <dgm:spPr/>
      <dgm:t>
        <a:bodyPr/>
        <a:lstStyle/>
        <a:p>
          <a:r>
            <a:rPr lang="en-US"/>
            <a:t>Hypothesis Tested</a:t>
          </a:r>
          <a:endParaRPr lang="en-US" dirty="0"/>
        </a:p>
      </dgm:t>
    </dgm:pt>
    <dgm:pt modelId="{1ADE20D4-A311-3742-B14D-0CFC5DBF6B75}" type="parTrans" cxnId="{B712057E-A211-164B-B2AF-63461A65C5BA}">
      <dgm:prSet/>
      <dgm:spPr/>
      <dgm:t>
        <a:bodyPr/>
        <a:lstStyle/>
        <a:p>
          <a:endParaRPr lang="en-US"/>
        </a:p>
      </dgm:t>
    </dgm:pt>
    <dgm:pt modelId="{28620D12-8429-5042-8D2D-07A08EF572D2}" type="sibTrans" cxnId="{B712057E-A211-164B-B2AF-63461A65C5BA}">
      <dgm:prSet/>
      <dgm:spPr/>
      <dgm:t>
        <a:bodyPr/>
        <a:lstStyle/>
        <a:p>
          <a:endParaRPr lang="en-US"/>
        </a:p>
      </dgm:t>
    </dgm:pt>
    <dgm:pt modelId="{DA37FA8F-6478-EB45-857D-332D9AE678C8}">
      <dgm:prSet/>
      <dgm:spPr/>
      <dgm:t>
        <a:bodyPr/>
        <a:lstStyle/>
        <a:p>
          <a:r>
            <a:rPr lang="en-US"/>
            <a:t>Research Reviewed</a:t>
          </a:r>
          <a:endParaRPr lang="en-US" dirty="0"/>
        </a:p>
      </dgm:t>
    </dgm:pt>
    <dgm:pt modelId="{7D27B887-991A-9744-A6AE-D946C875FEAD}" type="parTrans" cxnId="{D212DA44-1CD6-4545-B8E7-F9963A4D8612}">
      <dgm:prSet/>
      <dgm:spPr/>
      <dgm:t>
        <a:bodyPr/>
        <a:lstStyle/>
        <a:p>
          <a:endParaRPr lang="en-US"/>
        </a:p>
      </dgm:t>
    </dgm:pt>
    <dgm:pt modelId="{7E479E28-1DB7-8847-A6AC-D7DC049788BF}" type="sibTrans" cxnId="{D212DA44-1CD6-4545-B8E7-F9963A4D8612}">
      <dgm:prSet/>
      <dgm:spPr/>
      <dgm:t>
        <a:bodyPr/>
        <a:lstStyle/>
        <a:p>
          <a:endParaRPr lang="en-US"/>
        </a:p>
      </dgm:t>
    </dgm:pt>
    <dgm:pt modelId="{DD4EA8C2-47FE-A942-82F3-0D42DC4D5661}">
      <dgm:prSet/>
      <dgm:spPr/>
      <dgm:t>
        <a:bodyPr/>
        <a:lstStyle/>
        <a:p>
          <a:r>
            <a:rPr lang="en-US"/>
            <a:t>Research Published</a:t>
          </a:r>
          <a:endParaRPr lang="en-US" dirty="0"/>
        </a:p>
      </dgm:t>
    </dgm:pt>
    <dgm:pt modelId="{4D0527DA-3BB3-784A-9CE6-98ED8A5E6191}" type="parTrans" cxnId="{F8FDCD51-7A87-AD49-A32E-BC3C5168F73A}">
      <dgm:prSet/>
      <dgm:spPr/>
      <dgm:t>
        <a:bodyPr/>
        <a:lstStyle/>
        <a:p>
          <a:endParaRPr lang="en-US"/>
        </a:p>
      </dgm:t>
    </dgm:pt>
    <dgm:pt modelId="{E6305B0F-B7C4-BA46-87A9-70A3DBF733CD}" type="sibTrans" cxnId="{F8FDCD51-7A87-AD49-A32E-BC3C5168F73A}">
      <dgm:prSet/>
      <dgm:spPr/>
      <dgm:t>
        <a:bodyPr/>
        <a:lstStyle/>
        <a:p>
          <a:endParaRPr lang="en-US"/>
        </a:p>
      </dgm:t>
    </dgm:pt>
    <dgm:pt modelId="{837AC32D-6A42-0949-A4A0-793FA9B8356E}">
      <dgm:prSet/>
      <dgm:spPr/>
      <dgm:t>
        <a:bodyPr/>
        <a:lstStyle/>
        <a:p>
          <a:r>
            <a:rPr lang="en-US"/>
            <a:t>Community Educated</a:t>
          </a:r>
          <a:endParaRPr lang="en-US" dirty="0"/>
        </a:p>
      </dgm:t>
    </dgm:pt>
    <dgm:pt modelId="{576AF527-5000-B741-B5B7-7C790419B1CF}" type="parTrans" cxnId="{36F35B3A-DA1C-974F-B8DE-1CCF90844862}">
      <dgm:prSet/>
      <dgm:spPr/>
      <dgm:t>
        <a:bodyPr/>
        <a:lstStyle/>
        <a:p>
          <a:endParaRPr lang="en-US"/>
        </a:p>
      </dgm:t>
    </dgm:pt>
    <dgm:pt modelId="{3EA5E229-8564-2440-A5FD-4A2636935413}" type="sibTrans" cxnId="{36F35B3A-DA1C-974F-B8DE-1CCF90844862}">
      <dgm:prSet/>
      <dgm:spPr/>
      <dgm:t>
        <a:bodyPr/>
        <a:lstStyle/>
        <a:p>
          <a:endParaRPr lang="en-US"/>
        </a:p>
      </dgm:t>
    </dgm:pt>
    <dgm:pt modelId="{675C84EC-A227-7140-960E-60FC25AD721D}">
      <dgm:prSet/>
      <dgm:spPr/>
      <dgm:t>
        <a:bodyPr/>
        <a:lstStyle/>
        <a:p>
          <a:r>
            <a:rPr lang="en-US" dirty="0"/>
            <a:t>Research Discovered</a:t>
          </a:r>
        </a:p>
      </dgm:t>
    </dgm:pt>
    <dgm:pt modelId="{B751B47E-C720-D445-8869-0C8C1D38680B}" type="parTrans" cxnId="{BE6A3E7C-E209-AB4F-B784-2EE4E5084DE9}">
      <dgm:prSet/>
      <dgm:spPr/>
      <dgm:t>
        <a:bodyPr/>
        <a:lstStyle/>
        <a:p>
          <a:endParaRPr lang="en-US"/>
        </a:p>
      </dgm:t>
    </dgm:pt>
    <dgm:pt modelId="{39E04D26-7DB3-5340-8810-CFE8CFB01EF8}" type="sibTrans" cxnId="{BE6A3E7C-E209-AB4F-B784-2EE4E5084DE9}">
      <dgm:prSet/>
      <dgm:spPr/>
      <dgm:t>
        <a:bodyPr/>
        <a:lstStyle/>
        <a:p>
          <a:endParaRPr lang="en-US"/>
        </a:p>
      </dgm:t>
    </dgm:pt>
    <dgm:pt modelId="{7D0AFCA1-A2F1-3248-8A7C-C2A4AA0E01C0}" type="pres">
      <dgm:prSet presAssocID="{E9101AAF-9EFE-CD4C-97C6-7B81F59AE892}" presName="Name0" presStyleCnt="0">
        <dgm:presLayoutVars>
          <dgm:dir/>
          <dgm:resizeHandles val="exact"/>
        </dgm:presLayoutVars>
      </dgm:prSet>
      <dgm:spPr/>
    </dgm:pt>
    <dgm:pt modelId="{E8D79CC6-2DC1-514F-BEC3-31E59F73011B}" type="pres">
      <dgm:prSet presAssocID="{62A03245-4EA8-F848-B50B-B2D8C2AE9DA8}" presName="node" presStyleLbl="node1" presStyleIdx="0" presStyleCnt="9">
        <dgm:presLayoutVars>
          <dgm:bulletEnabled val="1"/>
        </dgm:presLayoutVars>
      </dgm:prSet>
      <dgm:spPr/>
    </dgm:pt>
    <dgm:pt modelId="{A1463C5D-B7F9-4743-B6C0-8DDB3312582E}" type="pres">
      <dgm:prSet presAssocID="{FCE60CA5-F09F-EC4F-B572-2F2BB6156E8F}" presName="sibTrans" presStyleLbl="sibTrans2D1" presStyleIdx="0" presStyleCnt="8"/>
      <dgm:spPr/>
    </dgm:pt>
    <dgm:pt modelId="{FCBE94D0-4FB9-E34A-96AF-1E74C9F0EAC8}" type="pres">
      <dgm:prSet presAssocID="{FCE60CA5-F09F-EC4F-B572-2F2BB6156E8F}" presName="connectorText" presStyleLbl="sibTrans2D1" presStyleIdx="0" presStyleCnt="8"/>
      <dgm:spPr/>
    </dgm:pt>
    <dgm:pt modelId="{4F22C754-D5B7-B94E-A732-2C9EB2E85BBF}" type="pres">
      <dgm:prSet presAssocID="{CC0538B3-D5C5-734E-A20D-786D0DADC65F}" presName="node" presStyleLbl="node1" presStyleIdx="1" presStyleCnt="9">
        <dgm:presLayoutVars>
          <dgm:bulletEnabled val="1"/>
        </dgm:presLayoutVars>
      </dgm:prSet>
      <dgm:spPr/>
    </dgm:pt>
    <dgm:pt modelId="{3B05D5FD-CB64-7E4B-92A5-B911B9780AEB}" type="pres">
      <dgm:prSet presAssocID="{FF0A684D-38E4-6D4E-8A27-ECF669474931}" presName="sibTrans" presStyleLbl="sibTrans2D1" presStyleIdx="1" presStyleCnt="8"/>
      <dgm:spPr/>
    </dgm:pt>
    <dgm:pt modelId="{8FCA0D9F-A426-784C-838F-9714D59CD0C0}" type="pres">
      <dgm:prSet presAssocID="{FF0A684D-38E4-6D4E-8A27-ECF669474931}" presName="connectorText" presStyleLbl="sibTrans2D1" presStyleIdx="1" presStyleCnt="8"/>
      <dgm:spPr/>
    </dgm:pt>
    <dgm:pt modelId="{6905D81B-97E2-7446-A708-C7F8D2749B69}" type="pres">
      <dgm:prSet presAssocID="{FD8C2924-DF55-3B42-83AA-3AB0B11036FD}" presName="node" presStyleLbl="node1" presStyleIdx="2" presStyleCnt="9">
        <dgm:presLayoutVars>
          <dgm:bulletEnabled val="1"/>
        </dgm:presLayoutVars>
      </dgm:prSet>
      <dgm:spPr/>
    </dgm:pt>
    <dgm:pt modelId="{BCA37E82-CAC3-B048-9147-AEB33C74476B}" type="pres">
      <dgm:prSet presAssocID="{0AEA2B4A-3006-6A45-9DBC-B7D2F40744B8}" presName="sibTrans" presStyleLbl="sibTrans2D1" presStyleIdx="2" presStyleCnt="8"/>
      <dgm:spPr/>
    </dgm:pt>
    <dgm:pt modelId="{46538A31-D72F-5B49-8FD4-19689C684B72}" type="pres">
      <dgm:prSet presAssocID="{0AEA2B4A-3006-6A45-9DBC-B7D2F40744B8}" presName="connectorText" presStyleLbl="sibTrans2D1" presStyleIdx="2" presStyleCnt="8"/>
      <dgm:spPr/>
    </dgm:pt>
    <dgm:pt modelId="{920DC495-FAFF-B94A-9CF7-F1DF7EEA12EB}" type="pres">
      <dgm:prSet presAssocID="{28E757A4-861E-B74D-B9AA-9FA87C17C52F}" presName="node" presStyleLbl="node1" presStyleIdx="3" presStyleCnt="9">
        <dgm:presLayoutVars>
          <dgm:bulletEnabled val="1"/>
        </dgm:presLayoutVars>
      </dgm:prSet>
      <dgm:spPr/>
    </dgm:pt>
    <dgm:pt modelId="{8281DCF9-0374-204D-9CCD-DF59C40081F9}" type="pres">
      <dgm:prSet presAssocID="{D48D6CFF-ABE7-594F-9CAC-2E29B902BC21}" presName="sibTrans" presStyleLbl="sibTrans2D1" presStyleIdx="3" presStyleCnt="8"/>
      <dgm:spPr/>
    </dgm:pt>
    <dgm:pt modelId="{BD3E3564-17B8-3748-90F1-DE5B930A7CF1}" type="pres">
      <dgm:prSet presAssocID="{D48D6CFF-ABE7-594F-9CAC-2E29B902BC21}" presName="connectorText" presStyleLbl="sibTrans2D1" presStyleIdx="3" presStyleCnt="8"/>
      <dgm:spPr/>
    </dgm:pt>
    <dgm:pt modelId="{9C19F0AC-B1EE-8D4E-B288-C3388A03AE2A}" type="pres">
      <dgm:prSet presAssocID="{0A14F597-91E5-DB4F-BCAE-F359A9CA57E4}" presName="node" presStyleLbl="node1" presStyleIdx="4" presStyleCnt="9">
        <dgm:presLayoutVars>
          <dgm:bulletEnabled val="1"/>
        </dgm:presLayoutVars>
      </dgm:prSet>
      <dgm:spPr/>
    </dgm:pt>
    <dgm:pt modelId="{8C40E363-2DB2-734C-AFF3-1E6F42692BBC}" type="pres">
      <dgm:prSet presAssocID="{28620D12-8429-5042-8D2D-07A08EF572D2}" presName="sibTrans" presStyleLbl="sibTrans2D1" presStyleIdx="4" presStyleCnt="8"/>
      <dgm:spPr/>
    </dgm:pt>
    <dgm:pt modelId="{BC438C2A-A548-4D4D-9771-292AB2640903}" type="pres">
      <dgm:prSet presAssocID="{28620D12-8429-5042-8D2D-07A08EF572D2}" presName="connectorText" presStyleLbl="sibTrans2D1" presStyleIdx="4" presStyleCnt="8"/>
      <dgm:spPr/>
    </dgm:pt>
    <dgm:pt modelId="{CB399F29-46D2-3A45-A736-CDBD7F44A25E}" type="pres">
      <dgm:prSet presAssocID="{DA37FA8F-6478-EB45-857D-332D9AE678C8}" presName="node" presStyleLbl="node1" presStyleIdx="5" presStyleCnt="9">
        <dgm:presLayoutVars>
          <dgm:bulletEnabled val="1"/>
        </dgm:presLayoutVars>
      </dgm:prSet>
      <dgm:spPr/>
    </dgm:pt>
    <dgm:pt modelId="{C5DC3E69-E310-0E4B-BFEC-A2EAE8A84F02}" type="pres">
      <dgm:prSet presAssocID="{7E479E28-1DB7-8847-A6AC-D7DC049788BF}" presName="sibTrans" presStyleLbl="sibTrans2D1" presStyleIdx="5" presStyleCnt="8"/>
      <dgm:spPr/>
    </dgm:pt>
    <dgm:pt modelId="{9C3C5C35-F95D-D54F-AD17-0F276AB779E4}" type="pres">
      <dgm:prSet presAssocID="{7E479E28-1DB7-8847-A6AC-D7DC049788BF}" presName="connectorText" presStyleLbl="sibTrans2D1" presStyleIdx="5" presStyleCnt="8"/>
      <dgm:spPr/>
    </dgm:pt>
    <dgm:pt modelId="{4F385C51-6C5E-5943-8377-6AB47FD8673E}" type="pres">
      <dgm:prSet presAssocID="{DD4EA8C2-47FE-A942-82F3-0D42DC4D5661}" presName="node" presStyleLbl="node1" presStyleIdx="6" presStyleCnt="9">
        <dgm:presLayoutVars>
          <dgm:bulletEnabled val="1"/>
        </dgm:presLayoutVars>
      </dgm:prSet>
      <dgm:spPr/>
    </dgm:pt>
    <dgm:pt modelId="{A55BDF2A-89CA-3C4B-A87B-3BA9F20BD52A}" type="pres">
      <dgm:prSet presAssocID="{E6305B0F-B7C4-BA46-87A9-70A3DBF733CD}" presName="sibTrans" presStyleLbl="sibTrans2D1" presStyleIdx="6" presStyleCnt="8"/>
      <dgm:spPr/>
    </dgm:pt>
    <dgm:pt modelId="{0EDB096E-5CB7-3C4A-BCC2-53E16CF771B6}" type="pres">
      <dgm:prSet presAssocID="{E6305B0F-B7C4-BA46-87A9-70A3DBF733CD}" presName="connectorText" presStyleLbl="sibTrans2D1" presStyleIdx="6" presStyleCnt="8"/>
      <dgm:spPr/>
    </dgm:pt>
    <dgm:pt modelId="{7AC53E72-4993-ED4E-B71B-E490D364BC03}" type="pres">
      <dgm:prSet presAssocID="{837AC32D-6A42-0949-A4A0-793FA9B8356E}" presName="node" presStyleLbl="node1" presStyleIdx="7" presStyleCnt="9">
        <dgm:presLayoutVars>
          <dgm:bulletEnabled val="1"/>
        </dgm:presLayoutVars>
      </dgm:prSet>
      <dgm:spPr/>
    </dgm:pt>
    <dgm:pt modelId="{04EE1286-3ABC-574E-871F-B73FF1817815}" type="pres">
      <dgm:prSet presAssocID="{3EA5E229-8564-2440-A5FD-4A2636935413}" presName="sibTrans" presStyleLbl="sibTrans2D1" presStyleIdx="7" presStyleCnt="8"/>
      <dgm:spPr/>
    </dgm:pt>
    <dgm:pt modelId="{756D3CB0-7EC6-254E-A583-1716FE783879}" type="pres">
      <dgm:prSet presAssocID="{3EA5E229-8564-2440-A5FD-4A2636935413}" presName="connectorText" presStyleLbl="sibTrans2D1" presStyleIdx="7" presStyleCnt="8"/>
      <dgm:spPr/>
    </dgm:pt>
    <dgm:pt modelId="{13E27A40-448B-614C-B765-8DB3C9FC0868}" type="pres">
      <dgm:prSet presAssocID="{675C84EC-A227-7140-960E-60FC25AD721D}" presName="node" presStyleLbl="node1" presStyleIdx="8" presStyleCnt="9">
        <dgm:presLayoutVars>
          <dgm:bulletEnabled val="1"/>
        </dgm:presLayoutVars>
      </dgm:prSet>
      <dgm:spPr/>
    </dgm:pt>
  </dgm:ptLst>
  <dgm:cxnLst>
    <dgm:cxn modelId="{F0AA6603-76BB-F146-9416-5B9BC7217BC5}" type="presOf" srcId="{0AEA2B4A-3006-6A45-9DBC-B7D2F40744B8}" destId="{46538A31-D72F-5B49-8FD4-19689C684B72}" srcOrd="1" destOrd="0" presId="urn:microsoft.com/office/officeart/2005/8/layout/process1"/>
    <dgm:cxn modelId="{9441B805-9F3D-A345-9C90-4F915A4F47BF}" type="presOf" srcId="{FCE60CA5-F09F-EC4F-B572-2F2BB6156E8F}" destId="{FCBE94D0-4FB9-E34A-96AF-1E74C9F0EAC8}" srcOrd="1" destOrd="0" presId="urn:microsoft.com/office/officeart/2005/8/layout/process1"/>
    <dgm:cxn modelId="{F9D0E208-B97E-AF44-ABAA-0E944BB7ED22}" type="presOf" srcId="{E6305B0F-B7C4-BA46-87A9-70A3DBF733CD}" destId="{0EDB096E-5CB7-3C4A-BCC2-53E16CF771B6}" srcOrd="1" destOrd="0" presId="urn:microsoft.com/office/officeart/2005/8/layout/process1"/>
    <dgm:cxn modelId="{88FC1F12-BA05-D44B-A195-EA2BD19F816D}" srcId="{E9101AAF-9EFE-CD4C-97C6-7B81F59AE892}" destId="{FD8C2924-DF55-3B42-83AA-3AB0B11036FD}" srcOrd="2" destOrd="0" parTransId="{9E90CA34-28FF-1A44-85A6-9BFC9BC58CA8}" sibTransId="{0AEA2B4A-3006-6A45-9DBC-B7D2F40744B8}"/>
    <dgm:cxn modelId="{7D948124-7EE6-ED47-BF55-DF0B33CE8022}" type="presOf" srcId="{3EA5E229-8564-2440-A5FD-4A2636935413}" destId="{756D3CB0-7EC6-254E-A583-1716FE783879}" srcOrd="1" destOrd="0" presId="urn:microsoft.com/office/officeart/2005/8/layout/process1"/>
    <dgm:cxn modelId="{BB0DB82E-D17A-2E40-905C-8D2F1AC8D34B}" type="presOf" srcId="{D48D6CFF-ABE7-594F-9CAC-2E29B902BC21}" destId="{8281DCF9-0374-204D-9CCD-DF59C40081F9}" srcOrd="0" destOrd="0" presId="urn:microsoft.com/office/officeart/2005/8/layout/process1"/>
    <dgm:cxn modelId="{45F4CB38-087D-624E-BF15-39F9DEAFAD9A}" type="presOf" srcId="{675C84EC-A227-7140-960E-60FC25AD721D}" destId="{13E27A40-448B-614C-B765-8DB3C9FC0868}" srcOrd="0" destOrd="0" presId="urn:microsoft.com/office/officeart/2005/8/layout/process1"/>
    <dgm:cxn modelId="{36F35B3A-DA1C-974F-B8DE-1CCF90844862}" srcId="{E9101AAF-9EFE-CD4C-97C6-7B81F59AE892}" destId="{837AC32D-6A42-0949-A4A0-793FA9B8356E}" srcOrd="7" destOrd="0" parTransId="{576AF527-5000-B741-B5B7-7C790419B1CF}" sibTransId="{3EA5E229-8564-2440-A5FD-4A2636935413}"/>
    <dgm:cxn modelId="{D212DA44-1CD6-4545-B8E7-F9963A4D8612}" srcId="{E9101AAF-9EFE-CD4C-97C6-7B81F59AE892}" destId="{DA37FA8F-6478-EB45-857D-332D9AE678C8}" srcOrd="5" destOrd="0" parTransId="{7D27B887-991A-9744-A6AE-D946C875FEAD}" sibTransId="{7E479E28-1DB7-8847-A6AC-D7DC049788BF}"/>
    <dgm:cxn modelId="{F8FDCD51-7A87-AD49-A32E-BC3C5168F73A}" srcId="{E9101AAF-9EFE-CD4C-97C6-7B81F59AE892}" destId="{DD4EA8C2-47FE-A942-82F3-0D42DC4D5661}" srcOrd="6" destOrd="0" parTransId="{4D0527DA-3BB3-784A-9CE6-98ED8A5E6191}" sibTransId="{E6305B0F-B7C4-BA46-87A9-70A3DBF733CD}"/>
    <dgm:cxn modelId="{0B5DF85B-7480-634F-9733-01502307FB09}" type="presOf" srcId="{28E757A4-861E-B74D-B9AA-9FA87C17C52F}" destId="{920DC495-FAFF-B94A-9CF7-F1DF7EEA12EB}" srcOrd="0" destOrd="0" presId="urn:microsoft.com/office/officeart/2005/8/layout/process1"/>
    <dgm:cxn modelId="{B54C2A60-F560-114B-9155-01509FFA145F}" type="presOf" srcId="{0A14F597-91E5-DB4F-BCAE-F359A9CA57E4}" destId="{9C19F0AC-B1EE-8D4E-B288-C3388A03AE2A}" srcOrd="0" destOrd="0" presId="urn:microsoft.com/office/officeart/2005/8/layout/process1"/>
    <dgm:cxn modelId="{19D88B62-CFD4-AC43-8F78-7A769DFF566D}" type="presOf" srcId="{FCE60CA5-F09F-EC4F-B572-2F2BB6156E8F}" destId="{A1463C5D-B7F9-4743-B6C0-8DDB3312582E}" srcOrd="0" destOrd="0" presId="urn:microsoft.com/office/officeart/2005/8/layout/process1"/>
    <dgm:cxn modelId="{0D2FE764-FD29-2F4E-BD45-47BD41941C7E}" type="presOf" srcId="{E9101AAF-9EFE-CD4C-97C6-7B81F59AE892}" destId="{7D0AFCA1-A2F1-3248-8A7C-C2A4AA0E01C0}" srcOrd="0" destOrd="0" presId="urn:microsoft.com/office/officeart/2005/8/layout/process1"/>
    <dgm:cxn modelId="{03651F6F-3A57-2041-B04D-73EB123EB4F2}" srcId="{E9101AAF-9EFE-CD4C-97C6-7B81F59AE892}" destId="{CC0538B3-D5C5-734E-A20D-786D0DADC65F}" srcOrd="1" destOrd="0" parTransId="{CE0FA85F-6787-CB45-921D-CA12A6E37265}" sibTransId="{FF0A684D-38E4-6D4E-8A27-ECF669474931}"/>
    <dgm:cxn modelId="{A61F0F74-7CA1-D741-893F-F4EB4FD04FC6}" type="presOf" srcId="{28620D12-8429-5042-8D2D-07A08EF572D2}" destId="{BC438C2A-A548-4D4D-9771-292AB2640903}" srcOrd="1" destOrd="0" presId="urn:microsoft.com/office/officeart/2005/8/layout/process1"/>
    <dgm:cxn modelId="{BE6A3E7C-E209-AB4F-B784-2EE4E5084DE9}" srcId="{E9101AAF-9EFE-CD4C-97C6-7B81F59AE892}" destId="{675C84EC-A227-7140-960E-60FC25AD721D}" srcOrd="8" destOrd="0" parTransId="{B751B47E-C720-D445-8869-0C8C1D38680B}" sibTransId="{39E04D26-7DB3-5340-8810-CFE8CFB01EF8}"/>
    <dgm:cxn modelId="{B712057E-A211-164B-B2AF-63461A65C5BA}" srcId="{E9101AAF-9EFE-CD4C-97C6-7B81F59AE892}" destId="{0A14F597-91E5-DB4F-BCAE-F359A9CA57E4}" srcOrd="4" destOrd="0" parTransId="{1ADE20D4-A311-3742-B14D-0CFC5DBF6B75}" sibTransId="{28620D12-8429-5042-8D2D-07A08EF572D2}"/>
    <dgm:cxn modelId="{0EF56B7F-270B-F64A-B0D3-1BC0F65066DD}" type="presOf" srcId="{28620D12-8429-5042-8D2D-07A08EF572D2}" destId="{8C40E363-2DB2-734C-AFF3-1E6F42692BBC}" srcOrd="0" destOrd="0" presId="urn:microsoft.com/office/officeart/2005/8/layout/process1"/>
    <dgm:cxn modelId="{4EC7DC80-4D6F-7944-B5ED-D0FA8D3C55FE}" type="presOf" srcId="{FF0A684D-38E4-6D4E-8A27-ECF669474931}" destId="{3B05D5FD-CB64-7E4B-92A5-B911B9780AEB}" srcOrd="0" destOrd="0" presId="urn:microsoft.com/office/officeart/2005/8/layout/process1"/>
    <dgm:cxn modelId="{5F01FB83-0F77-2440-B0C3-1B41657C3EFD}" type="presOf" srcId="{3EA5E229-8564-2440-A5FD-4A2636935413}" destId="{04EE1286-3ABC-574E-871F-B73FF1817815}" srcOrd="0" destOrd="0" presId="urn:microsoft.com/office/officeart/2005/8/layout/process1"/>
    <dgm:cxn modelId="{47E1EB85-0EF7-3640-874A-D3841F8D2A61}" type="presOf" srcId="{7E479E28-1DB7-8847-A6AC-D7DC049788BF}" destId="{C5DC3E69-E310-0E4B-BFEC-A2EAE8A84F02}" srcOrd="0" destOrd="0" presId="urn:microsoft.com/office/officeart/2005/8/layout/process1"/>
    <dgm:cxn modelId="{11F0488E-E6F8-0D42-BE98-9D25DB3991F4}" type="presOf" srcId="{0AEA2B4A-3006-6A45-9DBC-B7D2F40744B8}" destId="{BCA37E82-CAC3-B048-9147-AEB33C74476B}" srcOrd="0" destOrd="0" presId="urn:microsoft.com/office/officeart/2005/8/layout/process1"/>
    <dgm:cxn modelId="{CC7E8490-8FCA-114C-ADBA-66D21F1C14FA}" type="presOf" srcId="{7E479E28-1DB7-8847-A6AC-D7DC049788BF}" destId="{9C3C5C35-F95D-D54F-AD17-0F276AB779E4}" srcOrd="1" destOrd="0" presId="urn:microsoft.com/office/officeart/2005/8/layout/process1"/>
    <dgm:cxn modelId="{D9367A92-5F22-FB46-8E2D-6021ED250362}" type="presOf" srcId="{CC0538B3-D5C5-734E-A20D-786D0DADC65F}" destId="{4F22C754-D5B7-B94E-A732-2C9EB2E85BBF}" srcOrd="0" destOrd="0" presId="urn:microsoft.com/office/officeart/2005/8/layout/process1"/>
    <dgm:cxn modelId="{42229793-FAA6-504E-B79E-E860C65EB8D5}" type="presOf" srcId="{837AC32D-6A42-0949-A4A0-793FA9B8356E}" destId="{7AC53E72-4993-ED4E-B71B-E490D364BC03}" srcOrd="0" destOrd="0" presId="urn:microsoft.com/office/officeart/2005/8/layout/process1"/>
    <dgm:cxn modelId="{E3E353A2-DA85-C446-BAE2-7077420494E1}" type="presOf" srcId="{DD4EA8C2-47FE-A942-82F3-0D42DC4D5661}" destId="{4F385C51-6C5E-5943-8377-6AB47FD8673E}" srcOrd="0" destOrd="0" presId="urn:microsoft.com/office/officeart/2005/8/layout/process1"/>
    <dgm:cxn modelId="{496FBBA4-9438-8D43-A84D-C060EE55B611}" type="presOf" srcId="{DA37FA8F-6478-EB45-857D-332D9AE678C8}" destId="{CB399F29-46D2-3A45-A736-CDBD7F44A25E}" srcOrd="0" destOrd="0" presId="urn:microsoft.com/office/officeart/2005/8/layout/process1"/>
    <dgm:cxn modelId="{C336ABA6-9C0A-4340-93AD-3A54E100C6E6}" type="presOf" srcId="{FF0A684D-38E4-6D4E-8A27-ECF669474931}" destId="{8FCA0D9F-A426-784C-838F-9714D59CD0C0}" srcOrd="1" destOrd="0" presId="urn:microsoft.com/office/officeart/2005/8/layout/process1"/>
    <dgm:cxn modelId="{8E7FA3B2-1553-2E43-8138-9E23DC3C8CFD}" type="presOf" srcId="{E6305B0F-B7C4-BA46-87A9-70A3DBF733CD}" destId="{A55BDF2A-89CA-3C4B-A87B-3BA9F20BD52A}" srcOrd="0" destOrd="0" presId="urn:microsoft.com/office/officeart/2005/8/layout/process1"/>
    <dgm:cxn modelId="{1108D1B2-6044-6E4D-85BD-09A08B1BC920}" type="presOf" srcId="{FD8C2924-DF55-3B42-83AA-3AB0B11036FD}" destId="{6905D81B-97E2-7446-A708-C7F8D2749B69}" srcOrd="0" destOrd="0" presId="urn:microsoft.com/office/officeart/2005/8/layout/process1"/>
    <dgm:cxn modelId="{A85DF5CA-4D96-D141-B901-569922613B8C}" type="presOf" srcId="{D48D6CFF-ABE7-594F-9CAC-2E29B902BC21}" destId="{BD3E3564-17B8-3748-90F1-DE5B930A7CF1}" srcOrd="1" destOrd="0" presId="urn:microsoft.com/office/officeart/2005/8/layout/process1"/>
    <dgm:cxn modelId="{F7D3F6CF-7634-0741-8455-E7C29348C1BE}" srcId="{E9101AAF-9EFE-CD4C-97C6-7B81F59AE892}" destId="{62A03245-4EA8-F848-B50B-B2D8C2AE9DA8}" srcOrd="0" destOrd="0" parTransId="{E8E9939B-4638-A746-94EF-B91DC580AA0C}" sibTransId="{FCE60CA5-F09F-EC4F-B572-2F2BB6156E8F}"/>
    <dgm:cxn modelId="{3F01A6D6-30C2-794B-92ED-AD26BCB17D49}" type="presOf" srcId="{62A03245-4EA8-F848-B50B-B2D8C2AE9DA8}" destId="{E8D79CC6-2DC1-514F-BEC3-31E59F73011B}" srcOrd="0" destOrd="0" presId="urn:microsoft.com/office/officeart/2005/8/layout/process1"/>
    <dgm:cxn modelId="{C5E856EA-09BA-AD44-9DFC-7B2BC3E76B6F}" srcId="{E9101AAF-9EFE-CD4C-97C6-7B81F59AE892}" destId="{28E757A4-861E-B74D-B9AA-9FA87C17C52F}" srcOrd="3" destOrd="0" parTransId="{BF060CF9-0AAD-FC49-ACA9-F99C5191B6AF}" sibTransId="{D48D6CFF-ABE7-594F-9CAC-2E29B902BC21}"/>
    <dgm:cxn modelId="{FD8FB6E5-2CA4-9640-A358-8934E73862F4}" type="presParOf" srcId="{7D0AFCA1-A2F1-3248-8A7C-C2A4AA0E01C0}" destId="{E8D79CC6-2DC1-514F-BEC3-31E59F73011B}" srcOrd="0" destOrd="0" presId="urn:microsoft.com/office/officeart/2005/8/layout/process1"/>
    <dgm:cxn modelId="{5968A8D1-5F6F-5049-B159-315EA0A950CF}" type="presParOf" srcId="{7D0AFCA1-A2F1-3248-8A7C-C2A4AA0E01C0}" destId="{A1463C5D-B7F9-4743-B6C0-8DDB3312582E}" srcOrd="1" destOrd="0" presId="urn:microsoft.com/office/officeart/2005/8/layout/process1"/>
    <dgm:cxn modelId="{3ED303DF-79DB-1A49-940F-99A4E68B9A88}" type="presParOf" srcId="{A1463C5D-B7F9-4743-B6C0-8DDB3312582E}" destId="{FCBE94D0-4FB9-E34A-96AF-1E74C9F0EAC8}" srcOrd="0" destOrd="0" presId="urn:microsoft.com/office/officeart/2005/8/layout/process1"/>
    <dgm:cxn modelId="{3BCD8413-084D-D242-8237-DDB268BFAB64}" type="presParOf" srcId="{7D0AFCA1-A2F1-3248-8A7C-C2A4AA0E01C0}" destId="{4F22C754-D5B7-B94E-A732-2C9EB2E85BBF}" srcOrd="2" destOrd="0" presId="urn:microsoft.com/office/officeart/2005/8/layout/process1"/>
    <dgm:cxn modelId="{482345DF-E4E3-9647-9958-F9C9F1EE67B0}" type="presParOf" srcId="{7D0AFCA1-A2F1-3248-8A7C-C2A4AA0E01C0}" destId="{3B05D5FD-CB64-7E4B-92A5-B911B9780AEB}" srcOrd="3" destOrd="0" presId="urn:microsoft.com/office/officeart/2005/8/layout/process1"/>
    <dgm:cxn modelId="{0678BCBB-6F72-204A-82F1-D63D86F99724}" type="presParOf" srcId="{3B05D5FD-CB64-7E4B-92A5-B911B9780AEB}" destId="{8FCA0D9F-A426-784C-838F-9714D59CD0C0}" srcOrd="0" destOrd="0" presId="urn:microsoft.com/office/officeart/2005/8/layout/process1"/>
    <dgm:cxn modelId="{8B4A294C-02C5-EC40-BFE0-88D4F1EB18EE}" type="presParOf" srcId="{7D0AFCA1-A2F1-3248-8A7C-C2A4AA0E01C0}" destId="{6905D81B-97E2-7446-A708-C7F8D2749B69}" srcOrd="4" destOrd="0" presId="urn:microsoft.com/office/officeart/2005/8/layout/process1"/>
    <dgm:cxn modelId="{0E8AA18D-FA3B-6B49-933B-04199652529D}" type="presParOf" srcId="{7D0AFCA1-A2F1-3248-8A7C-C2A4AA0E01C0}" destId="{BCA37E82-CAC3-B048-9147-AEB33C74476B}" srcOrd="5" destOrd="0" presId="urn:microsoft.com/office/officeart/2005/8/layout/process1"/>
    <dgm:cxn modelId="{58535AC9-E344-094B-BFAC-1173CFA63B8C}" type="presParOf" srcId="{BCA37E82-CAC3-B048-9147-AEB33C74476B}" destId="{46538A31-D72F-5B49-8FD4-19689C684B72}" srcOrd="0" destOrd="0" presId="urn:microsoft.com/office/officeart/2005/8/layout/process1"/>
    <dgm:cxn modelId="{9E473CC4-0B84-3B48-8718-C58A57DB6D19}" type="presParOf" srcId="{7D0AFCA1-A2F1-3248-8A7C-C2A4AA0E01C0}" destId="{920DC495-FAFF-B94A-9CF7-F1DF7EEA12EB}" srcOrd="6" destOrd="0" presId="urn:microsoft.com/office/officeart/2005/8/layout/process1"/>
    <dgm:cxn modelId="{4B3B0F89-9D88-604D-837F-1898CD702917}" type="presParOf" srcId="{7D0AFCA1-A2F1-3248-8A7C-C2A4AA0E01C0}" destId="{8281DCF9-0374-204D-9CCD-DF59C40081F9}" srcOrd="7" destOrd="0" presId="urn:microsoft.com/office/officeart/2005/8/layout/process1"/>
    <dgm:cxn modelId="{41CE9017-CC59-7747-AC62-8E598CFA8D47}" type="presParOf" srcId="{8281DCF9-0374-204D-9CCD-DF59C40081F9}" destId="{BD3E3564-17B8-3748-90F1-DE5B930A7CF1}" srcOrd="0" destOrd="0" presId="urn:microsoft.com/office/officeart/2005/8/layout/process1"/>
    <dgm:cxn modelId="{E15F5D7B-08B9-AB41-8FF5-101002FFEB61}" type="presParOf" srcId="{7D0AFCA1-A2F1-3248-8A7C-C2A4AA0E01C0}" destId="{9C19F0AC-B1EE-8D4E-B288-C3388A03AE2A}" srcOrd="8" destOrd="0" presId="urn:microsoft.com/office/officeart/2005/8/layout/process1"/>
    <dgm:cxn modelId="{500BFB95-D1B2-5946-AFD7-2223E11B46AE}" type="presParOf" srcId="{7D0AFCA1-A2F1-3248-8A7C-C2A4AA0E01C0}" destId="{8C40E363-2DB2-734C-AFF3-1E6F42692BBC}" srcOrd="9" destOrd="0" presId="urn:microsoft.com/office/officeart/2005/8/layout/process1"/>
    <dgm:cxn modelId="{E1B77B29-F816-674C-9875-7082E687606F}" type="presParOf" srcId="{8C40E363-2DB2-734C-AFF3-1E6F42692BBC}" destId="{BC438C2A-A548-4D4D-9771-292AB2640903}" srcOrd="0" destOrd="0" presId="urn:microsoft.com/office/officeart/2005/8/layout/process1"/>
    <dgm:cxn modelId="{32E98271-9152-3C4D-837F-7AC3E4F500DE}" type="presParOf" srcId="{7D0AFCA1-A2F1-3248-8A7C-C2A4AA0E01C0}" destId="{CB399F29-46D2-3A45-A736-CDBD7F44A25E}" srcOrd="10" destOrd="0" presId="urn:microsoft.com/office/officeart/2005/8/layout/process1"/>
    <dgm:cxn modelId="{658A32FF-BB0B-CD42-A371-46A7B74C8F29}" type="presParOf" srcId="{7D0AFCA1-A2F1-3248-8A7C-C2A4AA0E01C0}" destId="{C5DC3E69-E310-0E4B-BFEC-A2EAE8A84F02}" srcOrd="11" destOrd="0" presId="urn:microsoft.com/office/officeart/2005/8/layout/process1"/>
    <dgm:cxn modelId="{64DC2518-7043-DB4A-9C6A-38BA5681BD88}" type="presParOf" srcId="{C5DC3E69-E310-0E4B-BFEC-A2EAE8A84F02}" destId="{9C3C5C35-F95D-D54F-AD17-0F276AB779E4}" srcOrd="0" destOrd="0" presId="urn:microsoft.com/office/officeart/2005/8/layout/process1"/>
    <dgm:cxn modelId="{35E0D05C-13BD-B349-AD1C-7170B0A8D83F}" type="presParOf" srcId="{7D0AFCA1-A2F1-3248-8A7C-C2A4AA0E01C0}" destId="{4F385C51-6C5E-5943-8377-6AB47FD8673E}" srcOrd="12" destOrd="0" presId="urn:microsoft.com/office/officeart/2005/8/layout/process1"/>
    <dgm:cxn modelId="{5B7D2366-C765-C54A-A8F8-0E858BBADB9C}" type="presParOf" srcId="{7D0AFCA1-A2F1-3248-8A7C-C2A4AA0E01C0}" destId="{A55BDF2A-89CA-3C4B-A87B-3BA9F20BD52A}" srcOrd="13" destOrd="0" presId="urn:microsoft.com/office/officeart/2005/8/layout/process1"/>
    <dgm:cxn modelId="{51238C01-C8FA-5E48-B844-3D2B77AC6B29}" type="presParOf" srcId="{A55BDF2A-89CA-3C4B-A87B-3BA9F20BD52A}" destId="{0EDB096E-5CB7-3C4A-BCC2-53E16CF771B6}" srcOrd="0" destOrd="0" presId="urn:microsoft.com/office/officeart/2005/8/layout/process1"/>
    <dgm:cxn modelId="{CFF0D863-2548-BE4D-AEC6-41D9595CE0D3}" type="presParOf" srcId="{7D0AFCA1-A2F1-3248-8A7C-C2A4AA0E01C0}" destId="{7AC53E72-4993-ED4E-B71B-E490D364BC03}" srcOrd="14" destOrd="0" presId="urn:microsoft.com/office/officeart/2005/8/layout/process1"/>
    <dgm:cxn modelId="{317430E7-9D16-BF40-AB94-444FEE0AA030}" type="presParOf" srcId="{7D0AFCA1-A2F1-3248-8A7C-C2A4AA0E01C0}" destId="{04EE1286-3ABC-574E-871F-B73FF1817815}" srcOrd="15" destOrd="0" presId="urn:microsoft.com/office/officeart/2005/8/layout/process1"/>
    <dgm:cxn modelId="{F70CD024-28DF-D841-8F72-F061B6D31CB4}" type="presParOf" srcId="{04EE1286-3ABC-574E-871F-B73FF1817815}" destId="{756D3CB0-7EC6-254E-A583-1716FE783879}" srcOrd="0" destOrd="0" presId="urn:microsoft.com/office/officeart/2005/8/layout/process1"/>
    <dgm:cxn modelId="{F9B85032-77F5-F042-902F-88A997196E8D}" type="presParOf" srcId="{7D0AFCA1-A2F1-3248-8A7C-C2A4AA0E01C0}" destId="{13E27A40-448B-614C-B765-8DB3C9FC0868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79CC6-2DC1-514F-BEC3-31E59F73011B}">
      <dsp:nvSpPr>
        <dsp:cNvPr id="0" name=""/>
        <dsp:cNvSpPr/>
      </dsp:nvSpPr>
      <dsp:spPr>
        <a:xfrm>
          <a:off x="4204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Acquired</a:t>
          </a:r>
        </a:p>
      </dsp:txBody>
      <dsp:txXfrm>
        <a:off x="22100" y="563455"/>
        <a:ext cx="936942" cy="575206"/>
      </dsp:txXfrm>
    </dsp:sp>
    <dsp:sp modelId="{A1463C5D-B7F9-4743-B6C0-8DDB3312582E}">
      <dsp:nvSpPr>
        <dsp:cNvPr id="0" name=""/>
        <dsp:cNvSpPr/>
      </dsp:nvSpPr>
      <dsp:spPr>
        <a:xfrm>
          <a:off x="1074212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74212" y="778687"/>
        <a:ext cx="144353" cy="144742"/>
      </dsp:txXfrm>
    </dsp:sp>
    <dsp:sp modelId="{4F22C754-D5B7-B94E-A732-2C9EB2E85BBF}">
      <dsp:nvSpPr>
        <dsp:cNvPr id="0" name=""/>
        <dsp:cNvSpPr/>
      </dsp:nvSpPr>
      <dsp:spPr>
        <a:xfrm>
          <a:off x="1366032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Enriched</a:t>
          </a:r>
        </a:p>
      </dsp:txBody>
      <dsp:txXfrm>
        <a:off x="1383928" y="563455"/>
        <a:ext cx="936942" cy="575206"/>
      </dsp:txXfrm>
    </dsp:sp>
    <dsp:sp modelId="{3B05D5FD-CB64-7E4B-92A5-B911B9780AEB}">
      <dsp:nvSpPr>
        <dsp:cNvPr id="0" name=""/>
        <dsp:cNvSpPr/>
      </dsp:nvSpPr>
      <dsp:spPr>
        <a:xfrm>
          <a:off x="2436040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436040" y="778687"/>
        <a:ext cx="144353" cy="144742"/>
      </dsp:txXfrm>
    </dsp:sp>
    <dsp:sp modelId="{6905D81B-97E2-7446-A708-C7F8D2749B69}">
      <dsp:nvSpPr>
        <dsp:cNvPr id="0" name=""/>
        <dsp:cNvSpPr/>
      </dsp:nvSpPr>
      <dsp:spPr>
        <a:xfrm>
          <a:off x="2727860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Data Curated</a:t>
          </a:r>
          <a:endParaRPr lang="en-US" sz="1200" kern="1200" dirty="0"/>
        </a:p>
      </dsp:txBody>
      <dsp:txXfrm>
        <a:off x="2745756" y="563455"/>
        <a:ext cx="936942" cy="575206"/>
      </dsp:txXfrm>
    </dsp:sp>
    <dsp:sp modelId="{BCA37E82-CAC3-B048-9147-AEB33C74476B}">
      <dsp:nvSpPr>
        <dsp:cNvPr id="0" name=""/>
        <dsp:cNvSpPr/>
      </dsp:nvSpPr>
      <dsp:spPr>
        <a:xfrm>
          <a:off x="3797868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797868" y="778687"/>
        <a:ext cx="144353" cy="144742"/>
      </dsp:txXfrm>
    </dsp:sp>
    <dsp:sp modelId="{920DC495-FAFF-B94A-9CF7-F1DF7EEA12EB}">
      <dsp:nvSpPr>
        <dsp:cNvPr id="0" name=""/>
        <dsp:cNvSpPr/>
      </dsp:nvSpPr>
      <dsp:spPr>
        <a:xfrm>
          <a:off x="4089689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Problem Space Explored</a:t>
          </a:r>
        </a:p>
      </dsp:txBody>
      <dsp:txXfrm>
        <a:off x="4107585" y="563455"/>
        <a:ext cx="936942" cy="575206"/>
      </dsp:txXfrm>
    </dsp:sp>
    <dsp:sp modelId="{8281DCF9-0374-204D-9CCD-DF59C40081F9}">
      <dsp:nvSpPr>
        <dsp:cNvPr id="0" name=""/>
        <dsp:cNvSpPr/>
      </dsp:nvSpPr>
      <dsp:spPr>
        <a:xfrm>
          <a:off x="5159697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159697" y="778687"/>
        <a:ext cx="144353" cy="144742"/>
      </dsp:txXfrm>
    </dsp:sp>
    <dsp:sp modelId="{9C19F0AC-B1EE-8D4E-B288-C3388A03AE2A}">
      <dsp:nvSpPr>
        <dsp:cNvPr id="0" name=""/>
        <dsp:cNvSpPr/>
      </dsp:nvSpPr>
      <dsp:spPr>
        <a:xfrm>
          <a:off x="5451517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Hypothesis Tested</a:t>
          </a:r>
          <a:endParaRPr lang="en-US" sz="1200" kern="1200" dirty="0"/>
        </a:p>
      </dsp:txBody>
      <dsp:txXfrm>
        <a:off x="5469413" y="563455"/>
        <a:ext cx="936942" cy="575206"/>
      </dsp:txXfrm>
    </dsp:sp>
    <dsp:sp modelId="{8C40E363-2DB2-734C-AFF3-1E6F42692BBC}">
      <dsp:nvSpPr>
        <dsp:cNvPr id="0" name=""/>
        <dsp:cNvSpPr/>
      </dsp:nvSpPr>
      <dsp:spPr>
        <a:xfrm>
          <a:off x="6521525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521525" y="778687"/>
        <a:ext cx="144353" cy="144742"/>
      </dsp:txXfrm>
    </dsp:sp>
    <dsp:sp modelId="{CB399F29-46D2-3A45-A736-CDBD7F44A25E}">
      <dsp:nvSpPr>
        <dsp:cNvPr id="0" name=""/>
        <dsp:cNvSpPr/>
      </dsp:nvSpPr>
      <dsp:spPr>
        <a:xfrm>
          <a:off x="6813346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Research Reviewed</a:t>
          </a:r>
          <a:endParaRPr lang="en-US" sz="1200" kern="1200" dirty="0"/>
        </a:p>
      </dsp:txBody>
      <dsp:txXfrm>
        <a:off x="6831242" y="563455"/>
        <a:ext cx="936942" cy="575206"/>
      </dsp:txXfrm>
    </dsp:sp>
    <dsp:sp modelId="{C5DC3E69-E310-0E4B-BFEC-A2EAE8A84F02}">
      <dsp:nvSpPr>
        <dsp:cNvPr id="0" name=""/>
        <dsp:cNvSpPr/>
      </dsp:nvSpPr>
      <dsp:spPr>
        <a:xfrm>
          <a:off x="7883354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883354" y="778687"/>
        <a:ext cx="144353" cy="144742"/>
      </dsp:txXfrm>
    </dsp:sp>
    <dsp:sp modelId="{4F385C51-6C5E-5943-8377-6AB47FD8673E}">
      <dsp:nvSpPr>
        <dsp:cNvPr id="0" name=""/>
        <dsp:cNvSpPr/>
      </dsp:nvSpPr>
      <dsp:spPr>
        <a:xfrm>
          <a:off x="8175174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Research Published</a:t>
          </a:r>
          <a:endParaRPr lang="en-US" sz="1200" kern="1200" dirty="0"/>
        </a:p>
      </dsp:txBody>
      <dsp:txXfrm>
        <a:off x="8193070" y="563455"/>
        <a:ext cx="936942" cy="575206"/>
      </dsp:txXfrm>
    </dsp:sp>
    <dsp:sp modelId="{A55BDF2A-89CA-3C4B-A87B-3BA9F20BD52A}">
      <dsp:nvSpPr>
        <dsp:cNvPr id="0" name=""/>
        <dsp:cNvSpPr/>
      </dsp:nvSpPr>
      <dsp:spPr>
        <a:xfrm>
          <a:off x="9245182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9245182" y="778687"/>
        <a:ext cx="144353" cy="144742"/>
      </dsp:txXfrm>
    </dsp:sp>
    <dsp:sp modelId="{7AC53E72-4993-ED4E-B71B-E490D364BC03}">
      <dsp:nvSpPr>
        <dsp:cNvPr id="0" name=""/>
        <dsp:cNvSpPr/>
      </dsp:nvSpPr>
      <dsp:spPr>
        <a:xfrm>
          <a:off x="9537002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Community Educated</a:t>
          </a:r>
          <a:endParaRPr lang="en-US" sz="1200" kern="1200" dirty="0"/>
        </a:p>
      </dsp:txBody>
      <dsp:txXfrm>
        <a:off x="9554898" y="563455"/>
        <a:ext cx="936942" cy="575206"/>
      </dsp:txXfrm>
    </dsp:sp>
    <dsp:sp modelId="{04EE1286-3ABC-574E-871F-B73FF1817815}">
      <dsp:nvSpPr>
        <dsp:cNvPr id="0" name=""/>
        <dsp:cNvSpPr/>
      </dsp:nvSpPr>
      <dsp:spPr>
        <a:xfrm>
          <a:off x="10607010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607010" y="778687"/>
        <a:ext cx="144353" cy="144742"/>
      </dsp:txXfrm>
    </dsp:sp>
    <dsp:sp modelId="{13E27A40-448B-614C-B765-8DB3C9FC0868}">
      <dsp:nvSpPr>
        <dsp:cNvPr id="0" name=""/>
        <dsp:cNvSpPr/>
      </dsp:nvSpPr>
      <dsp:spPr>
        <a:xfrm>
          <a:off x="10898831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Research Discovered</a:t>
          </a:r>
        </a:p>
      </dsp:txBody>
      <dsp:txXfrm>
        <a:off x="10916727" y="563455"/>
        <a:ext cx="936942" cy="575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79CC6-2DC1-514F-BEC3-31E59F73011B}">
      <dsp:nvSpPr>
        <dsp:cNvPr id="0" name=""/>
        <dsp:cNvSpPr/>
      </dsp:nvSpPr>
      <dsp:spPr>
        <a:xfrm>
          <a:off x="4204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Acquired</a:t>
          </a:r>
        </a:p>
      </dsp:txBody>
      <dsp:txXfrm>
        <a:off x="22100" y="563455"/>
        <a:ext cx="936942" cy="575206"/>
      </dsp:txXfrm>
    </dsp:sp>
    <dsp:sp modelId="{A1463C5D-B7F9-4743-B6C0-8DDB3312582E}">
      <dsp:nvSpPr>
        <dsp:cNvPr id="0" name=""/>
        <dsp:cNvSpPr/>
      </dsp:nvSpPr>
      <dsp:spPr>
        <a:xfrm>
          <a:off x="1074212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74212" y="778687"/>
        <a:ext cx="144353" cy="144742"/>
      </dsp:txXfrm>
    </dsp:sp>
    <dsp:sp modelId="{4F22C754-D5B7-B94E-A732-2C9EB2E85BBF}">
      <dsp:nvSpPr>
        <dsp:cNvPr id="0" name=""/>
        <dsp:cNvSpPr/>
      </dsp:nvSpPr>
      <dsp:spPr>
        <a:xfrm>
          <a:off x="1366032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/>
              </a:solidFill>
            </a:rPr>
            <a:t>Data Enriched</a:t>
          </a:r>
        </a:p>
      </dsp:txBody>
      <dsp:txXfrm>
        <a:off x="1383928" y="563455"/>
        <a:ext cx="936942" cy="575206"/>
      </dsp:txXfrm>
    </dsp:sp>
    <dsp:sp modelId="{3B05D5FD-CB64-7E4B-92A5-B911B9780AEB}">
      <dsp:nvSpPr>
        <dsp:cNvPr id="0" name=""/>
        <dsp:cNvSpPr/>
      </dsp:nvSpPr>
      <dsp:spPr>
        <a:xfrm>
          <a:off x="2436040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436040" y="778687"/>
        <a:ext cx="144353" cy="144742"/>
      </dsp:txXfrm>
    </dsp:sp>
    <dsp:sp modelId="{6905D81B-97E2-7446-A708-C7F8D2749B69}">
      <dsp:nvSpPr>
        <dsp:cNvPr id="0" name=""/>
        <dsp:cNvSpPr/>
      </dsp:nvSpPr>
      <dsp:spPr>
        <a:xfrm>
          <a:off x="2727860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Data Curated</a:t>
          </a:r>
          <a:endParaRPr lang="en-US" sz="1200" kern="1200" dirty="0"/>
        </a:p>
      </dsp:txBody>
      <dsp:txXfrm>
        <a:off x="2745756" y="563455"/>
        <a:ext cx="936942" cy="575206"/>
      </dsp:txXfrm>
    </dsp:sp>
    <dsp:sp modelId="{BCA37E82-CAC3-B048-9147-AEB33C74476B}">
      <dsp:nvSpPr>
        <dsp:cNvPr id="0" name=""/>
        <dsp:cNvSpPr/>
      </dsp:nvSpPr>
      <dsp:spPr>
        <a:xfrm>
          <a:off x="3797868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797868" y="778687"/>
        <a:ext cx="144353" cy="144742"/>
      </dsp:txXfrm>
    </dsp:sp>
    <dsp:sp modelId="{920DC495-FAFF-B94A-9CF7-F1DF7EEA12EB}">
      <dsp:nvSpPr>
        <dsp:cNvPr id="0" name=""/>
        <dsp:cNvSpPr/>
      </dsp:nvSpPr>
      <dsp:spPr>
        <a:xfrm>
          <a:off x="4089689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Problem Space Explored</a:t>
          </a:r>
        </a:p>
      </dsp:txBody>
      <dsp:txXfrm>
        <a:off x="4107585" y="563455"/>
        <a:ext cx="936942" cy="575206"/>
      </dsp:txXfrm>
    </dsp:sp>
    <dsp:sp modelId="{8281DCF9-0374-204D-9CCD-DF59C40081F9}">
      <dsp:nvSpPr>
        <dsp:cNvPr id="0" name=""/>
        <dsp:cNvSpPr/>
      </dsp:nvSpPr>
      <dsp:spPr>
        <a:xfrm>
          <a:off x="5159697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159697" y="778687"/>
        <a:ext cx="144353" cy="144742"/>
      </dsp:txXfrm>
    </dsp:sp>
    <dsp:sp modelId="{9C19F0AC-B1EE-8D4E-B288-C3388A03AE2A}">
      <dsp:nvSpPr>
        <dsp:cNvPr id="0" name=""/>
        <dsp:cNvSpPr/>
      </dsp:nvSpPr>
      <dsp:spPr>
        <a:xfrm>
          <a:off x="5451517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Hypothesis Tested</a:t>
          </a:r>
          <a:endParaRPr lang="en-US" sz="1200" kern="1200" dirty="0"/>
        </a:p>
      </dsp:txBody>
      <dsp:txXfrm>
        <a:off x="5469413" y="563455"/>
        <a:ext cx="936942" cy="575206"/>
      </dsp:txXfrm>
    </dsp:sp>
    <dsp:sp modelId="{8C40E363-2DB2-734C-AFF3-1E6F42692BBC}">
      <dsp:nvSpPr>
        <dsp:cNvPr id="0" name=""/>
        <dsp:cNvSpPr/>
      </dsp:nvSpPr>
      <dsp:spPr>
        <a:xfrm>
          <a:off x="6521525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521525" y="778687"/>
        <a:ext cx="144353" cy="144742"/>
      </dsp:txXfrm>
    </dsp:sp>
    <dsp:sp modelId="{CB399F29-46D2-3A45-A736-CDBD7F44A25E}">
      <dsp:nvSpPr>
        <dsp:cNvPr id="0" name=""/>
        <dsp:cNvSpPr/>
      </dsp:nvSpPr>
      <dsp:spPr>
        <a:xfrm>
          <a:off x="6813346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Research Reviewed</a:t>
          </a:r>
          <a:endParaRPr lang="en-US" sz="1200" kern="1200" dirty="0"/>
        </a:p>
      </dsp:txBody>
      <dsp:txXfrm>
        <a:off x="6831242" y="563455"/>
        <a:ext cx="936942" cy="575206"/>
      </dsp:txXfrm>
    </dsp:sp>
    <dsp:sp modelId="{C5DC3E69-E310-0E4B-BFEC-A2EAE8A84F02}">
      <dsp:nvSpPr>
        <dsp:cNvPr id="0" name=""/>
        <dsp:cNvSpPr/>
      </dsp:nvSpPr>
      <dsp:spPr>
        <a:xfrm>
          <a:off x="7883354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883354" y="778687"/>
        <a:ext cx="144353" cy="144742"/>
      </dsp:txXfrm>
    </dsp:sp>
    <dsp:sp modelId="{4F385C51-6C5E-5943-8377-6AB47FD8673E}">
      <dsp:nvSpPr>
        <dsp:cNvPr id="0" name=""/>
        <dsp:cNvSpPr/>
      </dsp:nvSpPr>
      <dsp:spPr>
        <a:xfrm>
          <a:off x="8175174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Research Published</a:t>
          </a:r>
          <a:endParaRPr lang="en-US" sz="1200" kern="1200" dirty="0"/>
        </a:p>
      </dsp:txBody>
      <dsp:txXfrm>
        <a:off x="8193070" y="563455"/>
        <a:ext cx="936942" cy="575206"/>
      </dsp:txXfrm>
    </dsp:sp>
    <dsp:sp modelId="{A55BDF2A-89CA-3C4B-A87B-3BA9F20BD52A}">
      <dsp:nvSpPr>
        <dsp:cNvPr id="0" name=""/>
        <dsp:cNvSpPr/>
      </dsp:nvSpPr>
      <dsp:spPr>
        <a:xfrm>
          <a:off x="9245182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9245182" y="778687"/>
        <a:ext cx="144353" cy="144742"/>
      </dsp:txXfrm>
    </dsp:sp>
    <dsp:sp modelId="{7AC53E72-4993-ED4E-B71B-E490D364BC03}">
      <dsp:nvSpPr>
        <dsp:cNvPr id="0" name=""/>
        <dsp:cNvSpPr/>
      </dsp:nvSpPr>
      <dsp:spPr>
        <a:xfrm>
          <a:off x="9537002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Community Educated</a:t>
          </a:r>
          <a:endParaRPr lang="en-US" sz="1200" kern="1200" dirty="0"/>
        </a:p>
      </dsp:txBody>
      <dsp:txXfrm>
        <a:off x="9554898" y="563455"/>
        <a:ext cx="936942" cy="575206"/>
      </dsp:txXfrm>
    </dsp:sp>
    <dsp:sp modelId="{04EE1286-3ABC-574E-871F-B73FF1817815}">
      <dsp:nvSpPr>
        <dsp:cNvPr id="0" name=""/>
        <dsp:cNvSpPr/>
      </dsp:nvSpPr>
      <dsp:spPr>
        <a:xfrm>
          <a:off x="10607010" y="730439"/>
          <a:ext cx="206219" cy="241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607010" y="778687"/>
        <a:ext cx="144353" cy="144742"/>
      </dsp:txXfrm>
    </dsp:sp>
    <dsp:sp modelId="{13E27A40-448B-614C-B765-8DB3C9FC0868}">
      <dsp:nvSpPr>
        <dsp:cNvPr id="0" name=""/>
        <dsp:cNvSpPr/>
      </dsp:nvSpPr>
      <dsp:spPr>
        <a:xfrm>
          <a:off x="10898831" y="545559"/>
          <a:ext cx="972734" cy="610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Research Discovered</a:t>
          </a:r>
        </a:p>
      </dsp:txBody>
      <dsp:txXfrm>
        <a:off x="10916727" y="563455"/>
        <a:ext cx="936942" cy="575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EC937-A386-4961-8A28-884D8B5C438A}" type="datetimeFigureOut">
              <a:rPr lang="en-US" smtClean="0"/>
              <a:t>1/9/19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8F891-3A6D-4690-B373-4EB2D535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3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13B16-48AB-44EC-91A9-070EA98DE4A9}" type="datetimeFigureOut">
              <a:rPr lang="en-US" smtClean="0"/>
              <a:t>1/9/19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587F3-BBD2-466E-937D-60E85F493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7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50039" y="4183682"/>
            <a:ext cx="10900197" cy="8255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62807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901D28AD-0879-F441-88C7-42534AE04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891"/>
            <a:ext cx="12192000" cy="94027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marL="73152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E396CE-C327-754D-97FA-10A79586564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3695" y="1281885"/>
            <a:ext cx="10584610" cy="4739353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0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0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96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8111-84A9-6D4D-A03D-9648DF11D32A}" type="datetimeFigureOut">
              <a:rPr lang="en-US" smtClean="0"/>
              <a:t>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5D3C-AB7B-5C45-9E25-52B2AC31A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9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8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8" r:id="rId3"/>
    <p:sldLayoutId id="2147483696" r:id="rId4"/>
    <p:sldLayoutId id="214748369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13.tiff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01FB25-1B82-0841-8F77-0E6AC1C92C50}"/>
              </a:ext>
            </a:extLst>
          </p:cNvPr>
          <p:cNvSpPr txBox="1">
            <a:spLocks/>
          </p:cNvSpPr>
          <p:nvPr/>
        </p:nvSpPr>
        <p:spPr>
          <a:xfrm>
            <a:off x="1334670" y="1257602"/>
            <a:ext cx="9522661" cy="1942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SCIENTIFIC COMMUNITY CURATED EXTRACTORS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68344E9-B37B-654C-847E-8484B5D02B48}"/>
              </a:ext>
            </a:extLst>
          </p:cNvPr>
          <p:cNvSpPr txBox="1">
            <a:spLocks/>
          </p:cNvSpPr>
          <p:nvPr/>
        </p:nvSpPr>
        <p:spPr>
          <a:xfrm>
            <a:off x="645901" y="4354830"/>
            <a:ext cx="10900197" cy="517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Presented by Ben Galewsky (bengal1@Illinois.edu)</a:t>
            </a:r>
          </a:p>
        </p:txBody>
      </p:sp>
    </p:spTree>
    <p:extLst>
      <p:ext uri="{BB962C8B-B14F-4D97-AF65-F5344CB8AC3E}">
        <p14:creationId xmlns:p14="http://schemas.microsoft.com/office/powerpoint/2010/main" val="1903799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CCBC-69A8-6343-936E-391184A1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Cyberinfrastructure Process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CD0AB9-5C0C-5940-9F29-781383B2190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68883359"/>
              </p:ext>
            </p:extLst>
          </p:nvPr>
        </p:nvGraphicFramePr>
        <p:xfrm>
          <a:off x="158115" y="2577941"/>
          <a:ext cx="11875770" cy="1702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B612BF7-2B89-3F44-96EE-E12DEA8C39DA}"/>
              </a:ext>
            </a:extLst>
          </p:cNvPr>
          <p:cNvSpPr txBox="1"/>
          <p:nvPr/>
        </p:nvSpPr>
        <p:spPr>
          <a:xfrm>
            <a:off x="85725" y="2672803"/>
            <a:ext cx="8743950" cy="276999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b="1" dirty="0"/>
              <a:t>Scientific process described as a series of outcomes</a:t>
            </a:r>
          </a:p>
        </p:txBody>
      </p:sp>
    </p:spTree>
    <p:extLst>
      <p:ext uri="{BB962C8B-B14F-4D97-AF65-F5344CB8AC3E}">
        <p14:creationId xmlns:p14="http://schemas.microsoft.com/office/powerpoint/2010/main" val="38596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CCBC-69A8-6343-936E-391184A1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Enriched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CD0AB9-5C0C-5940-9F29-781383B2190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340647276"/>
              </p:ext>
            </p:extLst>
          </p:nvPr>
        </p:nvGraphicFramePr>
        <p:xfrm>
          <a:off x="194310" y="1281113"/>
          <a:ext cx="11875770" cy="1702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2BD319E-C179-4A42-AE5F-05412C479B17}"/>
              </a:ext>
            </a:extLst>
          </p:cNvPr>
          <p:cNvSpPr txBox="1"/>
          <p:nvPr/>
        </p:nvSpPr>
        <p:spPr>
          <a:xfrm>
            <a:off x="194310" y="2905274"/>
            <a:ext cx="5612130" cy="1938992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Derived data is extracted from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cleaning processes are executed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 learning models assign clusters to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 learning models detect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Popular Technologies: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Brown Dog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Clowder</a:t>
            </a:r>
          </a:p>
        </p:txBody>
      </p:sp>
    </p:spTree>
    <p:extLst>
      <p:ext uri="{BB962C8B-B14F-4D97-AF65-F5344CB8AC3E}">
        <p14:creationId xmlns:p14="http://schemas.microsoft.com/office/powerpoint/2010/main" val="2391235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B57E-2AD3-0C4D-9542-36A2D6EB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Ways to Transform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E818C-2DCE-3543-AD53-04E45E0D076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Command Line Interface</a:t>
            </a:r>
          </a:p>
          <a:p>
            <a:r>
              <a:rPr lang="en-US" dirty="0"/>
              <a:t>Python SDK</a:t>
            </a:r>
          </a:p>
          <a:p>
            <a:r>
              <a:rPr lang="en-US" dirty="0"/>
              <a:t>Box Skill</a:t>
            </a:r>
          </a:p>
          <a:p>
            <a:r>
              <a:rPr lang="en-US" dirty="0"/>
              <a:t>Windows Client</a:t>
            </a:r>
          </a:p>
          <a:p>
            <a:r>
              <a:rPr lang="en-US" dirty="0"/>
              <a:t>Excel Plugin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7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70D3-3623-6146-99FC-9C113DA9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0F9F19-BFDF-8343-B2DF-FF5F2D9B77D5}"/>
              </a:ext>
            </a:extLst>
          </p:cNvPr>
          <p:cNvGrpSpPr/>
          <p:nvPr/>
        </p:nvGrpSpPr>
        <p:grpSpPr>
          <a:xfrm>
            <a:off x="2057400" y="1219200"/>
            <a:ext cx="8172162" cy="4985336"/>
            <a:chOff x="533400" y="951789"/>
            <a:chExt cx="8172162" cy="49853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31E077D-61C3-B842-9D94-3D3ACE679573}"/>
                </a:ext>
              </a:extLst>
            </p:cNvPr>
            <p:cNvGrpSpPr/>
            <p:nvPr/>
          </p:nvGrpSpPr>
          <p:grpSpPr>
            <a:xfrm>
              <a:off x="887701" y="951789"/>
              <a:ext cx="7341899" cy="760466"/>
              <a:chOff x="836903" y="1168578"/>
              <a:chExt cx="7341899" cy="760466"/>
            </a:xfrm>
          </p:grpSpPr>
          <p:sp useBgFill="1"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152A5CEF-5174-9741-B0A8-3436259D2687}"/>
                  </a:ext>
                </a:extLst>
              </p:cNvPr>
              <p:cNvSpPr/>
              <p:nvPr/>
            </p:nvSpPr>
            <p:spPr>
              <a:xfrm>
                <a:off x="836903" y="1168578"/>
                <a:ext cx="7341899" cy="760466"/>
              </a:xfrm>
              <a:prstGeom prst="roundRect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9474613-828F-0A4E-BA4E-82C19B6E4E9A}"/>
                  </a:ext>
                </a:extLst>
              </p:cNvPr>
              <p:cNvSpPr/>
              <p:nvPr/>
            </p:nvSpPr>
            <p:spPr>
              <a:xfrm>
                <a:off x="2040282" y="1283589"/>
                <a:ext cx="1718368" cy="53339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solidFill>
                      <a:srgbClr val="000000"/>
                    </a:solidFill>
                  </a:rPr>
                  <a:t>Web Browser (</a:t>
                </a:r>
                <a:r>
                  <a:rPr lang="en-US" sz="1400" b="1" dirty="0" err="1">
                    <a:solidFill>
                      <a:srgbClr val="000000"/>
                    </a:solidFill>
                  </a:rPr>
                  <a:t>BDFiddle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9C077E-51B3-6C4F-91A6-0CD130511C84}"/>
                  </a:ext>
                </a:extLst>
              </p:cNvPr>
              <p:cNvSpPr/>
              <p:nvPr/>
            </p:nvSpPr>
            <p:spPr>
              <a:xfrm>
                <a:off x="5054602" y="1283589"/>
                <a:ext cx="1974441" cy="527912"/>
              </a:xfrm>
              <a:prstGeom prst="rect">
                <a:avLst/>
              </a:prstGeom>
              <a:solidFill>
                <a:srgbClr val="660066">
                  <a:alpha val="58000"/>
                </a:srgbClr>
              </a:solidFill>
              <a:ln>
                <a:solidFill>
                  <a:srgbClr val="660066">
                    <a:alpha val="52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solidFill>
                      <a:srgbClr val="000000"/>
                    </a:solidFill>
                  </a:rPr>
                  <a:t>Clients </a:t>
                </a:r>
              </a:p>
              <a:p>
                <a:r>
                  <a:rPr lang="en-US" sz="1400" b="1" dirty="0">
                    <a:solidFill>
                      <a:srgbClr val="000000"/>
                    </a:solidFill>
                  </a:rPr>
                  <a:t>(e.g. BDCLI, </a:t>
                </a:r>
                <a:r>
                  <a:rPr lang="mr-IN" sz="1400" b="1" dirty="0">
                    <a:solidFill>
                      <a:srgbClr val="000000"/>
                    </a:solidFill>
                  </a:rPr>
                  <a:t>…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p:grpSp>
        <p:sp useBgFill="1">
          <p:nvSpPr>
            <p:cNvPr id="6" name="Rounded Rectangle 5">
              <a:extLst>
                <a:ext uri="{FF2B5EF4-FFF2-40B4-BE49-F238E27FC236}">
                  <a16:creationId xmlns:a16="http://schemas.microsoft.com/office/drawing/2014/main" id="{90BC90CE-C863-234C-BD81-581454970487}"/>
                </a:ext>
              </a:extLst>
            </p:cNvPr>
            <p:cNvSpPr/>
            <p:nvPr/>
          </p:nvSpPr>
          <p:spPr>
            <a:xfrm>
              <a:off x="533400" y="2717758"/>
              <a:ext cx="3851836" cy="3185469"/>
            </a:xfrm>
            <a:prstGeom prst="roundRect">
              <a:avLst>
                <a:gd name="adj" fmla="val 7672"/>
              </a:avLst>
            </a:prstGeom>
            <a:ln>
              <a:solidFill>
                <a:srgbClr val="008000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22523C-8C0A-9243-A05D-8081A16FF0F1}"/>
                </a:ext>
              </a:extLst>
            </p:cNvPr>
            <p:cNvSpPr/>
            <p:nvPr/>
          </p:nvSpPr>
          <p:spPr>
            <a:xfrm>
              <a:off x="3234821" y="4631389"/>
              <a:ext cx="1006453" cy="663800"/>
            </a:xfrm>
            <a:prstGeom prst="rect">
              <a:avLst/>
            </a:prstGeom>
            <a:solidFill>
              <a:srgbClr val="008000">
                <a:alpha val="65000"/>
              </a:srgbClr>
            </a:solidFill>
            <a:ln>
              <a:solidFill>
                <a:srgbClr val="008000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Converter (Software Server)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77DA4E-A6D4-E04F-80EE-A2B3B9CC84F6}"/>
                </a:ext>
              </a:extLst>
            </p:cNvPr>
            <p:cNvSpPr/>
            <p:nvPr/>
          </p:nvSpPr>
          <p:spPr>
            <a:xfrm>
              <a:off x="1031851" y="3161230"/>
              <a:ext cx="1185230" cy="575525"/>
            </a:xfrm>
            <a:prstGeom prst="rect">
              <a:avLst/>
            </a:prstGeom>
            <a:solidFill>
              <a:srgbClr val="008000">
                <a:alpha val="65000"/>
              </a:srgbClr>
            </a:solidFill>
            <a:ln>
              <a:solidFill>
                <a:srgbClr val="008000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Polyglot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2A2526-3B59-3D4A-97AE-59B11F9030E6}"/>
                </a:ext>
              </a:extLst>
            </p:cNvPr>
            <p:cNvSpPr/>
            <p:nvPr/>
          </p:nvSpPr>
          <p:spPr>
            <a:xfrm>
              <a:off x="2453495" y="3152784"/>
              <a:ext cx="1185230" cy="575525"/>
            </a:xfrm>
            <a:prstGeom prst="rect">
              <a:avLst/>
            </a:prstGeom>
            <a:solidFill>
              <a:srgbClr val="008000">
                <a:alpha val="65000"/>
              </a:srgbClr>
            </a:solidFill>
            <a:ln>
              <a:solidFill>
                <a:srgbClr val="008000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Polyglot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D40F24-B27A-5344-8B9E-B7E2A8ECB657}"/>
                </a:ext>
              </a:extLst>
            </p:cNvPr>
            <p:cNvSpPr/>
            <p:nvPr/>
          </p:nvSpPr>
          <p:spPr>
            <a:xfrm>
              <a:off x="685801" y="2717760"/>
              <a:ext cx="3505200" cy="215229"/>
            </a:xfrm>
            <a:prstGeom prst="rect">
              <a:avLst/>
            </a:prstGeom>
            <a:solidFill>
              <a:srgbClr val="008000">
                <a:alpha val="65000"/>
              </a:srgbClr>
            </a:solidFill>
            <a:ln>
              <a:solidFill>
                <a:srgbClr val="008000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NGINX (Load balancer)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584F14-9CDD-E248-B0BD-1939F7E9CDC7}"/>
                </a:ext>
              </a:extLst>
            </p:cNvPr>
            <p:cNvGrpSpPr/>
            <p:nvPr/>
          </p:nvGrpSpPr>
          <p:grpSpPr>
            <a:xfrm>
              <a:off x="585430" y="4322195"/>
              <a:ext cx="1043768" cy="1118696"/>
              <a:chOff x="7498759" y="3411851"/>
              <a:chExt cx="1014038" cy="1019284"/>
            </a:xfrm>
          </p:grpSpPr>
          <p:sp>
            <p:nvSpPr>
              <p:cNvPr id="54" name="Can 53">
                <a:extLst>
                  <a:ext uri="{FF2B5EF4-FFF2-40B4-BE49-F238E27FC236}">
                    <a16:creationId xmlns:a16="http://schemas.microsoft.com/office/drawing/2014/main" id="{2146204C-B3BF-4E4F-8703-8C2B06904CD7}"/>
                  </a:ext>
                </a:extLst>
              </p:cNvPr>
              <p:cNvSpPr/>
              <p:nvPr/>
            </p:nvSpPr>
            <p:spPr>
              <a:xfrm>
                <a:off x="7498759" y="3411851"/>
                <a:ext cx="916527" cy="930536"/>
              </a:xfrm>
              <a:prstGeom prst="can">
                <a:avLst/>
              </a:prstGeom>
              <a:solidFill>
                <a:srgbClr val="008000">
                  <a:alpha val="65000"/>
                </a:srgbClr>
              </a:solidFill>
              <a:ln>
                <a:solidFill>
                  <a:srgbClr val="008000">
                    <a:alpha val="65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Can 54">
                <a:extLst>
                  <a:ext uri="{FF2B5EF4-FFF2-40B4-BE49-F238E27FC236}">
                    <a16:creationId xmlns:a16="http://schemas.microsoft.com/office/drawing/2014/main" id="{FD07BBD9-7F8B-4346-9B3E-AE06E7DA8987}"/>
                  </a:ext>
                </a:extLst>
              </p:cNvPr>
              <p:cNvSpPr/>
              <p:nvPr/>
            </p:nvSpPr>
            <p:spPr>
              <a:xfrm>
                <a:off x="7596270" y="3500599"/>
                <a:ext cx="916527" cy="930536"/>
              </a:xfrm>
              <a:prstGeom prst="can">
                <a:avLst/>
              </a:prstGeom>
              <a:solidFill>
                <a:srgbClr val="008000"/>
              </a:solidFill>
              <a:ln>
                <a:solidFill>
                  <a:srgbClr val="008000">
                    <a:alpha val="65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err="1">
                    <a:solidFill>
                      <a:srgbClr val="000000"/>
                    </a:solidFill>
                  </a:rPr>
                  <a:t>MongoDB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9C24E-C277-BA44-B8AA-9F028382D72E}"/>
                </a:ext>
              </a:extLst>
            </p:cNvPr>
            <p:cNvSpPr/>
            <p:nvPr/>
          </p:nvSpPr>
          <p:spPr>
            <a:xfrm>
              <a:off x="1954264" y="4632390"/>
              <a:ext cx="1017535" cy="662799"/>
            </a:xfrm>
            <a:prstGeom prst="rect">
              <a:avLst/>
            </a:prstGeom>
            <a:solidFill>
              <a:srgbClr val="008000">
                <a:alpha val="65000"/>
              </a:srgbClr>
            </a:solidFill>
            <a:ln>
              <a:solidFill>
                <a:srgbClr val="008000">
                  <a:alpha val="65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solidFill>
                    <a:srgbClr val="000000"/>
                  </a:solidFill>
                </a:rPr>
                <a:t>Converter (Software Server)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4AA5665-BDF9-F646-AC7C-B3DEBDC63FAB}"/>
                </a:ext>
              </a:extLst>
            </p:cNvPr>
            <p:cNvCxnSpPr/>
            <p:nvPr/>
          </p:nvCxnSpPr>
          <p:spPr>
            <a:xfrm>
              <a:off x="3727723" y="4356484"/>
              <a:ext cx="0" cy="2771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5C033E-0862-FD44-BF5B-80BB3C00F950}"/>
                </a:ext>
              </a:extLst>
            </p:cNvPr>
            <p:cNvCxnSpPr/>
            <p:nvPr/>
          </p:nvCxnSpPr>
          <p:spPr>
            <a:xfrm>
              <a:off x="2453495" y="4354225"/>
              <a:ext cx="0" cy="2771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5FD5A44-126C-5B43-8472-E6793128761C}"/>
                </a:ext>
              </a:extLst>
            </p:cNvPr>
            <p:cNvCxnSpPr/>
            <p:nvPr/>
          </p:nvCxnSpPr>
          <p:spPr>
            <a:xfrm>
              <a:off x="3046110" y="3728309"/>
              <a:ext cx="0" cy="3794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15E98F2-2FEE-324D-9D3C-6FE1BE092FF8}"/>
                </a:ext>
              </a:extLst>
            </p:cNvPr>
            <p:cNvCxnSpPr/>
            <p:nvPr/>
          </p:nvCxnSpPr>
          <p:spPr>
            <a:xfrm>
              <a:off x="2074581" y="3747917"/>
              <a:ext cx="0" cy="3402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4B8C60-AD88-254E-8449-29D500F49BA0}"/>
                </a:ext>
              </a:extLst>
            </p:cNvPr>
            <p:cNvCxnSpPr/>
            <p:nvPr/>
          </p:nvCxnSpPr>
          <p:spPr>
            <a:xfrm flipH="1" flipV="1">
              <a:off x="1733176" y="4963495"/>
              <a:ext cx="221088" cy="2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0858559-20DC-7D4D-9B86-16DFE08E5E0C}"/>
                </a:ext>
              </a:extLst>
            </p:cNvPr>
            <p:cNvCxnSpPr/>
            <p:nvPr/>
          </p:nvCxnSpPr>
          <p:spPr>
            <a:xfrm flipV="1">
              <a:off x="1748118" y="3771191"/>
              <a:ext cx="4483" cy="11923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F7D45F7-47B1-2044-BDC0-585898D00DE4}"/>
                </a:ext>
              </a:extLst>
            </p:cNvPr>
            <p:cNvCxnSpPr/>
            <p:nvPr/>
          </p:nvCxnSpPr>
          <p:spPr>
            <a:xfrm flipH="1">
              <a:off x="1221332" y="3747917"/>
              <a:ext cx="11862" cy="60630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341A421-C14E-F542-9000-3196A3988D7E}"/>
                </a:ext>
              </a:extLst>
            </p:cNvPr>
            <p:cNvSpPr txBox="1"/>
            <p:nvPr/>
          </p:nvSpPr>
          <p:spPr>
            <a:xfrm>
              <a:off x="2523061" y="1696949"/>
              <a:ext cx="14393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4E5782"/>
                  </a:solidFill>
                  <a:latin typeface="Arial" panose="020B0604020202020204" pitchFamily="34" charset="0"/>
                </a:rPr>
                <a:t>HTTP/HTTPS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22DFDB-B2C9-F842-AB02-9CC935CE08B3}"/>
                </a:ext>
              </a:extLst>
            </p:cNvPr>
            <p:cNvSpPr txBox="1"/>
            <p:nvPr/>
          </p:nvSpPr>
          <p:spPr>
            <a:xfrm>
              <a:off x="727625" y="5469333"/>
              <a:ext cx="2396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4E5782"/>
                  </a:solidFill>
                  <a:latin typeface="Arial" panose="020B0604020202020204" pitchFamily="34" charset="0"/>
                </a:rPr>
                <a:t>Conversions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5AE901-969F-7F42-99C2-DA238D3B2373}"/>
                </a:ext>
              </a:extLst>
            </p:cNvPr>
            <p:cNvSpPr txBox="1"/>
            <p:nvPr/>
          </p:nvSpPr>
          <p:spPr>
            <a:xfrm>
              <a:off x="2182058" y="3249051"/>
              <a:ext cx="284662" cy="25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4E5782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B1A8D1-0DFC-4C4E-8F57-B5B81FB95E1C}"/>
                </a:ext>
              </a:extLst>
            </p:cNvPr>
            <p:cNvSpPr txBox="1"/>
            <p:nvPr/>
          </p:nvSpPr>
          <p:spPr>
            <a:xfrm>
              <a:off x="2950160" y="4789061"/>
              <a:ext cx="284662" cy="25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4E5782"/>
                  </a:solidFill>
                  <a:latin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1BD1A92-3657-0149-BA13-C4C76B001761}"/>
                </a:ext>
              </a:extLst>
            </p:cNvPr>
            <p:cNvGrpSpPr/>
            <p:nvPr/>
          </p:nvGrpSpPr>
          <p:grpSpPr>
            <a:xfrm>
              <a:off x="4483080" y="2717758"/>
              <a:ext cx="4222482" cy="3219367"/>
              <a:chOff x="4330680" y="2717758"/>
              <a:chExt cx="4222482" cy="3219367"/>
            </a:xfrm>
          </p:grpSpPr>
          <p:sp useBgFill="1"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6027C543-885A-994F-9A02-3C79F437BF8A}"/>
                  </a:ext>
                </a:extLst>
              </p:cNvPr>
              <p:cNvSpPr/>
              <p:nvPr/>
            </p:nvSpPr>
            <p:spPr>
              <a:xfrm>
                <a:off x="4330680" y="2717758"/>
                <a:ext cx="4222482" cy="3185469"/>
              </a:xfrm>
              <a:prstGeom prst="roundRect">
                <a:avLst>
                  <a:gd name="adj" fmla="val 6392"/>
                </a:avLst>
              </a:prstGeom>
              <a:ln>
                <a:solidFill>
                  <a:schemeClr val="accent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25CF79D-C754-D442-BF30-9A52D9FABD7B}"/>
                  </a:ext>
                </a:extLst>
              </p:cNvPr>
              <p:cNvSpPr/>
              <p:nvPr/>
            </p:nvSpPr>
            <p:spPr>
              <a:xfrm>
                <a:off x="4473295" y="4631389"/>
                <a:ext cx="1090919" cy="64404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solidFill>
                      <a:srgbClr val="000000"/>
                    </a:solidFill>
                  </a:rPr>
                  <a:t>Extractor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B9AC3AC-90BC-E54A-87B7-6DD1859071F6}"/>
                  </a:ext>
                </a:extLst>
              </p:cNvPr>
              <p:cNvSpPr/>
              <p:nvPr/>
            </p:nvSpPr>
            <p:spPr>
              <a:xfrm>
                <a:off x="4495800" y="3124200"/>
                <a:ext cx="1143094" cy="60410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 err="1">
                    <a:solidFill>
                      <a:srgbClr val="DDDDDD">
                        <a:lumMod val="10000"/>
                      </a:srgbClr>
                    </a:solidFill>
                  </a:rPr>
                  <a:t>Clowder</a:t>
                </a:r>
                <a:endParaRPr lang="en-US" sz="1400" b="1" dirty="0">
                  <a:solidFill>
                    <a:srgbClr val="DDDDDD">
                      <a:lumMod val="10000"/>
                    </a:srgbClr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7C9861C-FFBF-E043-8B18-5D74C2FB8D0F}"/>
                  </a:ext>
                </a:extLst>
              </p:cNvPr>
              <p:cNvSpPr/>
              <p:nvPr/>
            </p:nvSpPr>
            <p:spPr>
              <a:xfrm>
                <a:off x="5791200" y="3124200"/>
                <a:ext cx="1110839" cy="57924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 err="1">
                    <a:solidFill>
                      <a:srgbClr val="000000"/>
                    </a:solidFill>
                  </a:rPr>
                  <a:t>Clowder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666AC83-F569-9846-89AE-6FF5E1C3EA47}"/>
                  </a:ext>
                </a:extLst>
              </p:cNvPr>
              <p:cNvSpPr/>
              <p:nvPr/>
            </p:nvSpPr>
            <p:spPr>
              <a:xfrm>
                <a:off x="4473295" y="2723502"/>
                <a:ext cx="3984905" cy="2094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solidFill>
                      <a:srgbClr val="000000"/>
                    </a:solidFill>
                  </a:rPr>
                  <a:t>NGINX (Load balancer)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2FC6FA8-0BB5-F34D-93C9-2750CED01E3E}"/>
                  </a:ext>
                </a:extLst>
              </p:cNvPr>
              <p:cNvGrpSpPr/>
              <p:nvPr/>
            </p:nvGrpSpPr>
            <p:grpSpPr>
              <a:xfrm>
                <a:off x="7239005" y="4267201"/>
                <a:ext cx="1219201" cy="1142999"/>
                <a:chOff x="7362603" y="3455026"/>
                <a:chExt cx="1168442" cy="1172152"/>
              </a:xfrm>
            </p:grpSpPr>
            <p:sp>
              <p:nvSpPr>
                <p:cNvPr id="52" name="Can 51">
                  <a:extLst>
                    <a:ext uri="{FF2B5EF4-FFF2-40B4-BE49-F238E27FC236}">
                      <a16:creationId xmlns:a16="http://schemas.microsoft.com/office/drawing/2014/main" id="{0C7B3596-0814-A141-B3EC-4E6C5AA8BCF4}"/>
                    </a:ext>
                  </a:extLst>
                </p:cNvPr>
                <p:cNvSpPr/>
                <p:nvPr/>
              </p:nvSpPr>
              <p:spPr>
                <a:xfrm>
                  <a:off x="7362603" y="3455026"/>
                  <a:ext cx="1032283" cy="887361"/>
                </a:xfrm>
                <a:prstGeom prst="can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Can 52">
                  <a:extLst>
                    <a:ext uri="{FF2B5EF4-FFF2-40B4-BE49-F238E27FC236}">
                      <a16:creationId xmlns:a16="http://schemas.microsoft.com/office/drawing/2014/main" id="{4A0E1C54-1DFB-AE49-9B86-7B8CA1875C8D}"/>
                    </a:ext>
                  </a:extLst>
                </p:cNvPr>
                <p:cNvSpPr/>
                <p:nvPr/>
              </p:nvSpPr>
              <p:spPr>
                <a:xfrm>
                  <a:off x="7508655" y="3689457"/>
                  <a:ext cx="1022390" cy="937721"/>
                </a:xfrm>
                <a:prstGeom prst="can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b="1" dirty="0" err="1">
                      <a:solidFill>
                        <a:srgbClr val="000000"/>
                      </a:solidFill>
                    </a:rPr>
                    <a:t>MongoDB</a:t>
                  </a:r>
                  <a:r>
                    <a:rPr lang="en-US" sz="1200" b="1" dirty="0">
                      <a:solidFill>
                        <a:srgbClr val="000000"/>
                      </a:solidFill>
                    </a:rPr>
                    <a:t> (Data, Metadata)</a:t>
                  </a:r>
                </a:p>
              </p:txBody>
            </p:sp>
          </p:grp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D40613C-B411-6D49-B487-1A893267AE8B}"/>
                  </a:ext>
                </a:extLst>
              </p:cNvPr>
              <p:cNvCxnSpPr/>
              <p:nvPr/>
            </p:nvCxnSpPr>
            <p:spPr>
              <a:xfrm>
                <a:off x="6373745" y="4354225"/>
                <a:ext cx="0" cy="27716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B22DD17-E750-594E-B504-4844213267CA}"/>
                  </a:ext>
                </a:extLst>
              </p:cNvPr>
              <p:cNvCxnSpPr/>
              <p:nvPr/>
            </p:nvCxnSpPr>
            <p:spPr>
              <a:xfrm>
                <a:off x="6981137" y="4944494"/>
                <a:ext cx="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BBEECDE-3226-7145-A3AE-CD60B6FCA07C}"/>
                  </a:ext>
                </a:extLst>
              </p:cNvPr>
              <p:cNvCxnSpPr/>
              <p:nvPr/>
            </p:nvCxnSpPr>
            <p:spPr>
              <a:xfrm>
                <a:off x="6346619" y="3703446"/>
                <a:ext cx="6479" cy="4114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F0D029A-7BFF-DD47-B6E3-C46362D2D2E4}"/>
                  </a:ext>
                </a:extLst>
              </p:cNvPr>
              <p:cNvCxnSpPr/>
              <p:nvPr/>
            </p:nvCxnSpPr>
            <p:spPr>
              <a:xfrm>
                <a:off x="6981137" y="4944494"/>
                <a:ext cx="181343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2930715-B33C-0C45-A4AE-1A0F078CA377}"/>
                  </a:ext>
                </a:extLst>
              </p:cNvPr>
              <p:cNvCxnSpPr/>
              <p:nvPr/>
            </p:nvCxnSpPr>
            <p:spPr>
              <a:xfrm flipV="1">
                <a:off x="7162480" y="3610811"/>
                <a:ext cx="0" cy="133368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119D78EF-5EAC-2B4F-92F5-3AE4957D457C}"/>
                  </a:ext>
                </a:extLst>
              </p:cNvPr>
              <p:cNvCxnSpPr/>
              <p:nvPr/>
            </p:nvCxnSpPr>
            <p:spPr>
              <a:xfrm flipH="1">
                <a:off x="6929164" y="3610810"/>
                <a:ext cx="23331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46FD3FB-3F50-5C47-9569-7C084294F967}"/>
                  </a:ext>
                </a:extLst>
              </p:cNvPr>
              <p:cNvCxnSpPr/>
              <p:nvPr/>
            </p:nvCxnSpPr>
            <p:spPr>
              <a:xfrm>
                <a:off x="6934200" y="3352800"/>
                <a:ext cx="838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D178B26-8D3E-564A-A1D7-B2E7E3ED4671}"/>
                  </a:ext>
                </a:extLst>
              </p:cNvPr>
              <p:cNvCxnSpPr/>
              <p:nvPr/>
            </p:nvCxnSpPr>
            <p:spPr>
              <a:xfrm>
                <a:off x="7772399" y="3352800"/>
                <a:ext cx="5166" cy="91440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2F3A39E1-2C7D-604F-83C3-EBE0A0CA1318}"/>
                  </a:ext>
                </a:extLst>
              </p:cNvPr>
              <p:cNvCxnSpPr/>
              <p:nvPr/>
            </p:nvCxnSpPr>
            <p:spPr>
              <a:xfrm>
                <a:off x="5048550" y="3747917"/>
                <a:ext cx="6479" cy="3598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9C34B21-C777-DE4A-A8AD-E0F5C2876B67}"/>
                  </a:ext>
                </a:extLst>
              </p:cNvPr>
              <p:cNvCxnSpPr/>
              <p:nvPr/>
            </p:nvCxnSpPr>
            <p:spPr>
              <a:xfrm>
                <a:off x="5018755" y="4354225"/>
                <a:ext cx="0" cy="27716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14C4A0-6EAB-4940-B0CD-B33C1DC3897E}"/>
                  </a:ext>
                </a:extLst>
              </p:cNvPr>
              <p:cNvSpPr txBox="1"/>
              <p:nvPr/>
            </p:nvSpPr>
            <p:spPr>
              <a:xfrm>
                <a:off x="4473295" y="5475460"/>
                <a:ext cx="2003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4E5782"/>
                    </a:solidFill>
                    <a:latin typeface="Arial" panose="020B0604020202020204" pitchFamily="34" charset="0"/>
                  </a:rPr>
                  <a:t>Extractions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DF85C59-9372-8841-8F37-AD1B3C3D6E69}"/>
                  </a:ext>
                </a:extLst>
              </p:cNvPr>
              <p:cNvSpPr txBox="1"/>
              <p:nvPr/>
            </p:nvSpPr>
            <p:spPr>
              <a:xfrm>
                <a:off x="5562600" y="3276600"/>
                <a:ext cx="284662" cy="259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4E5782"/>
                    </a:solidFill>
                    <a:latin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D506AEE-0050-0248-924D-F440AC8FA8DD}"/>
                  </a:ext>
                </a:extLst>
              </p:cNvPr>
              <p:cNvSpPr txBox="1"/>
              <p:nvPr/>
            </p:nvSpPr>
            <p:spPr>
              <a:xfrm>
                <a:off x="5514523" y="4787023"/>
                <a:ext cx="284662" cy="259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4E5782"/>
                    </a:solidFill>
                    <a:latin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1852919-FE4D-434E-8524-E16B3E0DF462}"/>
                  </a:ext>
                </a:extLst>
              </p:cNvPr>
              <p:cNvSpPr/>
              <p:nvPr/>
            </p:nvSpPr>
            <p:spPr>
              <a:xfrm>
                <a:off x="5766354" y="4631389"/>
                <a:ext cx="1214784" cy="62621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b="1" dirty="0">
                    <a:solidFill>
                      <a:srgbClr val="000000"/>
                    </a:solidFill>
                  </a:rPr>
                  <a:t>Extractor</a:t>
                </a:r>
              </a:p>
            </p:txBody>
          </p:sp>
        </p:grpSp>
        <p:sp>
          <p:nvSpPr>
            <p:cNvPr id="25" name="Can 24">
              <a:extLst>
                <a:ext uri="{FF2B5EF4-FFF2-40B4-BE49-F238E27FC236}">
                  <a16:creationId xmlns:a16="http://schemas.microsoft.com/office/drawing/2014/main" id="{DDE9AD1D-AB07-1546-BB1C-50BCC0976E72}"/>
                </a:ext>
              </a:extLst>
            </p:cNvPr>
            <p:cNvSpPr/>
            <p:nvPr/>
          </p:nvSpPr>
          <p:spPr>
            <a:xfrm rot="16200000">
              <a:off x="4356715" y="1629375"/>
              <a:ext cx="246424" cy="5203274"/>
            </a:xfrm>
            <a:prstGeom prst="can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>
                <a:defRPr/>
              </a:pPr>
              <a:r>
                <a:rPr lang="en-US" sz="1400" b="1" dirty="0" err="1">
                  <a:solidFill>
                    <a:srgbClr val="000000"/>
                  </a:solidFill>
                </a:rPr>
                <a:t>RabbitMQ</a:t>
              </a:r>
              <a:r>
                <a:rPr lang="en-US" sz="1400" b="1" dirty="0">
                  <a:solidFill>
                    <a:srgbClr val="000000"/>
                  </a:solidFill>
                </a:rPr>
                <a:t> (Event Bus)</a:t>
              </a:r>
              <a:endParaRPr lang="en-US" sz="14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D72A740-44FF-B245-AEDB-B8854412016C}"/>
                </a:ext>
              </a:extLst>
            </p:cNvPr>
            <p:cNvSpPr/>
            <p:nvPr/>
          </p:nvSpPr>
          <p:spPr>
            <a:xfrm>
              <a:off x="939150" y="1979805"/>
              <a:ext cx="7290450" cy="497271"/>
            </a:xfrm>
            <a:prstGeom prst="rect">
              <a:avLst/>
            </a:prstGeom>
            <a:solidFill>
              <a:srgbClr val="996633"/>
            </a:solidFill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rgbClr val="DDDDDD">
                      <a:lumMod val="10000"/>
                    </a:srgbClr>
                  </a:solidFill>
                </a:rPr>
                <a:t>Fence (API Gateway)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E7FB6D9-F86E-154D-8D3F-BB62394E391E}"/>
                </a:ext>
              </a:extLst>
            </p:cNvPr>
            <p:cNvCxnSpPr/>
            <p:nvPr/>
          </p:nvCxnSpPr>
          <p:spPr>
            <a:xfrm flipV="1">
              <a:off x="2545164" y="1712255"/>
              <a:ext cx="0" cy="24493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933777F-800C-DB43-9005-417AD8961D2B}"/>
                </a:ext>
              </a:extLst>
            </p:cNvPr>
            <p:cNvCxnSpPr/>
            <p:nvPr/>
          </p:nvCxnSpPr>
          <p:spPr>
            <a:xfrm>
              <a:off x="6004924" y="1712255"/>
              <a:ext cx="0" cy="27146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0B88AF-7EF2-304C-8A80-9C0A694BA1EE}"/>
                </a:ext>
              </a:extLst>
            </p:cNvPr>
            <p:cNvSpPr txBox="1"/>
            <p:nvPr/>
          </p:nvSpPr>
          <p:spPr>
            <a:xfrm>
              <a:off x="5999662" y="1696949"/>
              <a:ext cx="14393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4E5782"/>
                  </a:solidFill>
                  <a:latin typeface="Arial" panose="020B0604020202020204" pitchFamily="34" charset="0"/>
                </a:rPr>
                <a:t>HTTP/HTTPS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EA235AF-7388-CB4D-B0F2-F68B1A0163EA}"/>
                </a:ext>
              </a:extLst>
            </p:cNvPr>
            <p:cNvCxnSpPr>
              <a:stCxn id="6" idx="2"/>
            </p:cNvCxnSpPr>
            <p:nvPr/>
          </p:nvCxnSpPr>
          <p:spPr>
            <a:xfrm flipH="1">
              <a:off x="2438401" y="2477076"/>
              <a:ext cx="2145974" cy="2406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0EAB3C4-9F48-EA4B-AE51-BBBF3E5AE2E2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4584375" y="2477076"/>
              <a:ext cx="2009946" cy="2406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561771A-C127-9C49-9995-4C0491DB357B}"/>
              </a:ext>
            </a:extLst>
          </p:cNvPr>
          <p:cNvCxnSpPr/>
          <p:nvPr/>
        </p:nvCxnSpPr>
        <p:spPr>
          <a:xfrm>
            <a:off x="4572000" y="3200400"/>
            <a:ext cx="0" cy="2009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4E451F3-9DC5-1445-9E1D-5D568BF766F2}"/>
              </a:ext>
            </a:extLst>
          </p:cNvPr>
          <p:cNvCxnSpPr/>
          <p:nvPr/>
        </p:nvCxnSpPr>
        <p:spPr>
          <a:xfrm>
            <a:off x="6705600" y="3200400"/>
            <a:ext cx="0" cy="2009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1B6960F-80E4-024C-A265-6C7B0DDC43F3}"/>
              </a:ext>
            </a:extLst>
          </p:cNvPr>
          <p:cNvCxnSpPr/>
          <p:nvPr/>
        </p:nvCxnSpPr>
        <p:spPr>
          <a:xfrm>
            <a:off x="8001000" y="3200400"/>
            <a:ext cx="0" cy="2009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502C9A0-A7CF-7247-A8A0-02959D534F27}"/>
              </a:ext>
            </a:extLst>
          </p:cNvPr>
          <p:cNvCxnSpPr/>
          <p:nvPr/>
        </p:nvCxnSpPr>
        <p:spPr>
          <a:xfrm>
            <a:off x="3124200" y="3200400"/>
            <a:ext cx="0" cy="2009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64F171BA-128C-7249-8DE6-37EB2108E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320139"/>
            <a:ext cx="687504" cy="74705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0C293F6-BAD5-0843-B314-61E8EC0A0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80" y="3307587"/>
            <a:ext cx="897709" cy="817632"/>
          </a:xfrm>
          <a:prstGeom prst="rect">
            <a:avLst/>
          </a:prstGeom>
        </p:spPr>
      </p:pic>
      <p:pic>
        <p:nvPicPr>
          <p:cNvPr id="65" name="Picture 64" descr="BD3a_3D.png">
            <a:extLst>
              <a:ext uri="{FF2B5EF4-FFF2-40B4-BE49-F238E27FC236}">
                <a16:creationId xmlns:a16="http://schemas.microsoft.com/office/drawing/2014/main" id="{CB72CD78-20C6-8B48-8C32-DA6E4E0C8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26" y="1901501"/>
            <a:ext cx="860806" cy="81169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77BB0CB-0116-2B48-B8FD-C8F6EAABE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75" y="4087946"/>
            <a:ext cx="1323556" cy="25336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459088A-EAC5-EE45-AA21-0743E0409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677067"/>
            <a:ext cx="1475614" cy="42097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EBFC171-0BA5-734A-A871-0C011B5147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472" y="2799589"/>
            <a:ext cx="819241" cy="1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9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FA486-1A24-E94D-BA73-5C11ABAE0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Extractors are Deployed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027E6-B543-5049-92B7-FA7D8C2BDBF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Dockerized</a:t>
            </a:r>
            <a:r>
              <a:rPr lang="en-US" dirty="0"/>
              <a:t> tools</a:t>
            </a:r>
          </a:p>
          <a:p>
            <a:r>
              <a:rPr lang="en-US" dirty="0"/>
              <a:t>Deployed into Docker Swarm</a:t>
            </a:r>
          </a:p>
          <a:p>
            <a:r>
              <a:rPr lang="en-US" dirty="0"/>
              <a:t>RabbitMQ distributes extract requests</a:t>
            </a:r>
          </a:p>
          <a:p>
            <a:r>
              <a:rPr lang="en-US" dirty="0"/>
              <a:t>Global Brown Dog Service</a:t>
            </a:r>
          </a:p>
          <a:p>
            <a:r>
              <a:rPr lang="en-US" dirty="0"/>
              <a:t>Locally hosted instance</a:t>
            </a:r>
          </a:p>
          <a:p>
            <a:r>
              <a:rPr lang="en-US" dirty="0"/>
              <a:t>Hybrid routing</a:t>
            </a:r>
          </a:p>
        </p:txBody>
      </p:sp>
    </p:spTree>
    <p:extLst>
      <p:ext uri="{BB962C8B-B14F-4D97-AF65-F5344CB8AC3E}">
        <p14:creationId xmlns:p14="http://schemas.microsoft.com/office/powerpoint/2010/main" val="3842715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DD609-C990-034F-8A33-37E6FC639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1F422-405D-E44A-ABAB-ED0B054CAD4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Follow a GitHub Open Source Workflow</a:t>
            </a:r>
          </a:p>
          <a:p>
            <a:pPr lvl="1"/>
            <a:r>
              <a:rPr lang="en-US" dirty="0"/>
              <a:t>Open Source Repository for Extractor</a:t>
            </a:r>
          </a:p>
          <a:p>
            <a:pPr lvl="1"/>
            <a:r>
              <a:rPr lang="en-US" dirty="0"/>
              <a:t>Community reports issues</a:t>
            </a:r>
          </a:p>
          <a:p>
            <a:pPr lvl="1"/>
            <a:r>
              <a:rPr lang="en-US" dirty="0"/>
              <a:t>Community submits pull requests</a:t>
            </a:r>
          </a:p>
          <a:p>
            <a:pPr lvl="1"/>
            <a:r>
              <a:rPr lang="en-US" dirty="0"/>
              <a:t>Committers decide what receives official publication</a:t>
            </a:r>
          </a:p>
          <a:p>
            <a:pPr lvl="1"/>
            <a:r>
              <a:rPr lang="en-US" dirty="0"/>
              <a:t>Extractor releases should receive a DOI</a:t>
            </a:r>
          </a:p>
          <a:p>
            <a:pPr lvl="1"/>
            <a:r>
              <a:rPr lang="en-US" dirty="0"/>
              <a:t>Community members always have the freedom to fork</a:t>
            </a:r>
          </a:p>
        </p:txBody>
      </p:sp>
    </p:spTree>
    <p:extLst>
      <p:ext uri="{BB962C8B-B14F-4D97-AF65-F5344CB8AC3E}">
        <p14:creationId xmlns:p14="http://schemas.microsoft.com/office/powerpoint/2010/main" val="379722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0155A-0DE9-B34E-906C-89D351EB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Curation Workflow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FC54A-1569-A346-990E-6EA75F2C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470" y="1035170"/>
            <a:ext cx="6400800" cy="5116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EACC1A-AA14-BC4C-9CDF-39070C25BEFF}"/>
              </a:ext>
            </a:extLst>
          </p:cNvPr>
          <p:cNvSpPr txBox="1"/>
          <p:nvPr/>
        </p:nvSpPr>
        <p:spPr>
          <a:xfrm>
            <a:off x="6853081" y="5579205"/>
            <a:ext cx="5456903" cy="553998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dirty="0">
                <a:latin typeface="+mj-lt"/>
              </a:rPr>
              <a:t>Fan, </a:t>
            </a:r>
            <a:r>
              <a:rPr lang="en-US" sz="1200" dirty="0" err="1">
                <a:latin typeface="+mj-lt"/>
              </a:rPr>
              <a:t>Qiang</a:t>
            </a:r>
            <a:r>
              <a:rPr lang="en-US" sz="1200" dirty="0">
                <a:latin typeface="+mj-lt"/>
              </a:rPr>
              <a:t> &amp; Yu, Yue &amp; Yin, Gang &amp; Wang, Tao &amp; Wang, </a:t>
            </a:r>
            <a:r>
              <a:rPr lang="en-US" sz="1200" dirty="0" err="1">
                <a:latin typeface="+mj-lt"/>
              </a:rPr>
              <a:t>Huaimin</a:t>
            </a:r>
            <a:r>
              <a:rPr lang="en-US" sz="1200" dirty="0">
                <a:latin typeface="+mj-lt"/>
              </a:rPr>
              <a:t>. (2017). Where Is the Road for Issue Reports Classification Based on Text Mining?. </a:t>
            </a:r>
          </a:p>
          <a:p>
            <a:r>
              <a:rPr lang="en-US" sz="1200" dirty="0">
                <a:latin typeface="+mj-lt"/>
              </a:rPr>
              <a:t>121-130. 10.1109/ESEM.2017.19. </a:t>
            </a:r>
          </a:p>
        </p:txBody>
      </p:sp>
    </p:spTree>
    <p:extLst>
      <p:ext uri="{BB962C8B-B14F-4D97-AF65-F5344CB8AC3E}">
        <p14:creationId xmlns:p14="http://schemas.microsoft.com/office/powerpoint/2010/main" val="35633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AD7F7-2838-3941-ACD7-6AD99852CE2A}"/>
              </a:ext>
            </a:extLst>
          </p:cNvPr>
          <p:cNvSpPr txBox="1"/>
          <p:nvPr/>
        </p:nvSpPr>
        <p:spPr>
          <a:xfrm>
            <a:off x="4165292" y="4385334"/>
            <a:ext cx="3771900" cy="430887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bengal1@Illinois.edu</a:t>
            </a:r>
          </a:p>
        </p:txBody>
      </p:sp>
    </p:spTree>
    <p:extLst>
      <p:ext uri="{BB962C8B-B14F-4D97-AF65-F5344CB8AC3E}">
        <p14:creationId xmlns:p14="http://schemas.microsoft.com/office/powerpoint/2010/main" val="73281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E285-4B9B-3440-BD8E-24C26AC7C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Center for Supercomputing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C63A2-DDA2-F948-A0AE-AE0A2D8DA59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Technology behind significant scientific research in:</a:t>
            </a:r>
          </a:p>
          <a:p>
            <a:pPr lvl="1"/>
            <a:r>
              <a:rPr lang="en-US" dirty="0"/>
              <a:t>Astrophysics</a:t>
            </a:r>
          </a:p>
          <a:p>
            <a:pPr lvl="1"/>
            <a:r>
              <a:rPr lang="en-US" dirty="0"/>
              <a:t>Earth Science</a:t>
            </a:r>
          </a:p>
          <a:p>
            <a:pPr lvl="1"/>
            <a:r>
              <a:rPr lang="en-US" dirty="0"/>
              <a:t>High Energy Physics</a:t>
            </a:r>
          </a:p>
          <a:p>
            <a:pPr lvl="1"/>
            <a:r>
              <a:rPr lang="en-US" dirty="0"/>
              <a:t>Cosmology</a:t>
            </a:r>
          </a:p>
          <a:p>
            <a:pPr lvl="1"/>
            <a:r>
              <a:rPr lang="en-US" dirty="0"/>
              <a:t>Materials Science</a:t>
            </a:r>
          </a:p>
          <a:p>
            <a:pPr lvl="1"/>
            <a:r>
              <a:rPr lang="en-US" dirty="0"/>
              <a:t>Agriculture</a:t>
            </a:r>
          </a:p>
          <a:p>
            <a:pPr lvl="1"/>
            <a:r>
              <a:rPr lang="en-US" dirty="0"/>
              <a:t>Bioinformatics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EC374-AC6A-694B-9FBB-09EB68888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110" y="2255520"/>
            <a:ext cx="798830" cy="79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F5FF4-A25F-4C4F-AEFD-58546601F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1703070"/>
            <a:ext cx="2286000" cy="857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8E2666-07A3-CC4F-AAAC-211AC2FA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40" y="3301065"/>
            <a:ext cx="2988310" cy="109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A5D954-BC50-5C42-ACFD-912DE82EE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491" y="3233003"/>
            <a:ext cx="993140" cy="993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FABAB6-159D-024D-8485-1D24CB853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690" y="4440255"/>
            <a:ext cx="1746250" cy="586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A04904-88DE-2E4F-A51A-081083FC9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6729" y="4674103"/>
            <a:ext cx="1510321" cy="12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14234-F48A-434B-AD46-CAF15A174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9642" y="4718553"/>
            <a:ext cx="2020570" cy="399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2B758-F348-3B4B-8528-A9D5EF2EF8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912" y="4402623"/>
            <a:ext cx="1801881" cy="1352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FA78E6-EC99-694C-8CF0-2159D8141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0940" y="5026995"/>
            <a:ext cx="1077811" cy="1077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83DF9D-315A-B04E-9C3F-EEBD63FA4B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9611" y="1794328"/>
            <a:ext cx="1386998" cy="13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9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csa_isd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15" y="0"/>
            <a:ext cx="4720562" cy="214084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558273" y="2240279"/>
            <a:ext cx="4345197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&amp; Development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Reusable software tools &amp; frameworks for data analysis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Bridging and amplifying efforts across different projects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custom software tools &amp; frameworks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CCC7F-9730-5D4A-BD81-F8D5DB6B0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060" y="2240279"/>
            <a:ext cx="6602580" cy="369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2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3B380-A9C9-D448-8319-D9EF8663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99C11-F416-D542-B618-DAD77BC53C6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What do we mean by extractors?</a:t>
            </a:r>
          </a:p>
          <a:p>
            <a:r>
              <a:rPr lang="en-US" dirty="0"/>
              <a:t>What are some examples?</a:t>
            </a:r>
          </a:p>
          <a:p>
            <a:r>
              <a:rPr lang="en-US" dirty="0"/>
              <a:t>How can they be shared?</a:t>
            </a:r>
          </a:p>
          <a:p>
            <a:r>
              <a:rPr lang="en-US" dirty="0"/>
              <a:t>What would scientific community curation look like?</a:t>
            </a:r>
          </a:p>
          <a:p>
            <a:r>
              <a:rPr lang="en-US" dirty="0"/>
              <a:t>A call to action!</a:t>
            </a:r>
          </a:p>
        </p:txBody>
      </p:sp>
    </p:spTree>
    <p:extLst>
      <p:ext uri="{BB962C8B-B14F-4D97-AF65-F5344CB8AC3E}">
        <p14:creationId xmlns:p14="http://schemas.microsoft.com/office/powerpoint/2010/main" val="271489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C709-B679-FA40-802B-7B63852A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“Metadata”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3BB68-35EF-DC4A-AC69-E1C18585C5D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that can be extracted from a datafile that might be useful for:</a:t>
            </a:r>
          </a:p>
          <a:p>
            <a:pPr lvl="1"/>
            <a:r>
              <a:rPr lang="en-US" dirty="0"/>
              <a:t>Searches</a:t>
            </a:r>
          </a:p>
          <a:p>
            <a:pPr lvl="1"/>
            <a:r>
              <a:rPr lang="en-US" dirty="0"/>
              <a:t>Additional computation steps</a:t>
            </a:r>
          </a:p>
          <a:p>
            <a:pPr lvl="1"/>
            <a:r>
              <a:rPr lang="en-US" dirty="0"/>
              <a:t>Repurposing of data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OCR an Image</a:t>
            </a:r>
          </a:p>
          <a:p>
            <a:pPr lvl="1"/>
            <a:r>
              <a:rPr lang="en-US" dirty="0"/>
              <a:t>Compute the sinuosity of a river valley</a:t>
            </a:r>
          </a:p>
          <a:p>
            <a:pPr lvl="1"/>
            <a:r>
              <a:rPr lang="en-US" dirty="0"/>
              <a:t>Convert temperature readings to Celsius</a:t>
            </a:r>
          </a:p>
        </p:txBody>
      </p:sp>
    </p:spTree>
    <p:extLst>
      <p:ext uri="{BB962C8B-B14F-4D97-AF65-F5344CB8AC3E}">
        <p14:creationId xmlns:p14="http://schemas.microsoft.com/office/powerpoint/2010/main" val="19252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0A737-C56E-A44E-A526-E8215B030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B57A8-B505-A049-BF93-A8BC0C00A86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David </a:t>
            </a:r>
            <a:r>
              <a:rPr lang="en-US" sz="2400" dirty="0" err="1"/>
              <a:t>LeBauer</a:t>
            </a:r>
            <a:endParaRPr lang="en-US" sz="2400" dirty="0"/>
          </a:p>
          <a:p>
            <a:pPr lvl="1"/>
            <a:r>
              <a:rPr lang="en-US" sz="2000" dirty="0"/>
              <a:t>Director of Data Science, Arizona Experiment Station </a:t>
            </a:r>
          </a:p>
          <a:p>
            <a:r>
              <a:rPr lang="en-US" sz="2400" dirty="0" err="1"/>
              <a:t>Kunxuan</a:t>
            </a:r>
            <a:r>
              <a:rPr lang="en-US" sz="2400" dirty="0"/>
              <a:t> Wang</a:t>
            </a:r>
          </a:p>
          <a:p>
            <a:pPr lvl="1"/>
            <a:r>
              <a:rPr lang="en-US" sz="2000" dirty="0"/>
              <a:t>PhD student, University of Illinois, Civil and Environmental Engineering</a:t>
            </a:r>
          </a:p>
          <a:p>
            <a:r>
              <a:rPr lang="en-US" sz="2400" dirty="0"/>
              <a:t>Bob </a:t>
            </a:r>
            <a:r>
              <a:rPr lang="en-US" sz="2400" dirty="0" err="1"/>
              <a:t>Dattore</a:t>
            </a:r>
            <a:endParaRPr lang="en-US" sz="2400" dirty="0"/>
          </a:p>
          <a:p>
            <a:pPr lvl="1"/>
            <a:r>
              <a:rPr lang="en-US" sz="2000" dirty="0"/>
              <a:t>NCAR Research Data Archive</a:t>
            </a:r>
          </a:p>
        </p:txBody>
      </p:sp>
    </p:spTree>
    <p:extLst>
      <p:ext uri="{BB962C8B-B14F-4D97-AF65-F5344CB8AC3E}">
        <p14:creationId xmlns:p14="http://schemas.microsoft.com/office/powerpoint/2010/main" val="59778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7F2D3-FBE5-2542-98AA-CC71FB47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Extractors be Shared?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38C14-E5DA-3B40-8881-A31FDF62867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Python Libraries </a:t>
            </a:r>
          </a:p>
          <a:p>
            <a:r>
              <a:rPr lang="en-US" dirty="0"/>
              <a:t>Web Services?</a:t>
            </a:r>
          </a:p>
          <a:p>
            <a:r>
              <a:rPr lang="en-US" dirty="0"/>
              <a:t>A Global Data Transformation Service!</a:t>
            </a:r>
          </a:p>
        </p:txBody>
      </p:sp>
    </p:spTree>
    <p:extLst>
      <p:ext uri="{BB962C8B-B14F-4D97-AF65-F5344CB8AC3E}">
        <p14:creationId xmlns:p14="http://schemas.microsoft.com/office/powerpoint/2010/main" val="187284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7F2D3-FBE5-2542-98AA-CC71FB47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Extractors be Shared?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38C14-E5DA-3B40-8881-A31FDF62867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Python Libraries </a:t>
            </a:r>
          </a:p>
          <a:p>
            <a:r>
              <a:rPr lang="en-US" dirty="0"/>
              <a:t>Web Services?</a:t>
            </a:r>
          </a:p>
          <a:p>
            <a:r>
              <a:rPr lang="en-US" dirty="0"/>
              <a:t>A Global Data Transformation Service!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E2032-67C2-DF4C-B453-977B1077B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A4B38-F47F-CC42-8107-07327720B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09" y="2841966"/>
            <a:ext cx="5640643" cy="31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82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DA405-9508-9E44-AED3-6C1BEDCB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Data Infrastructure Building Blocks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F7043E-FA5C-8D43-8619-425D5D4D18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674619" y="1281885"/>
            <a:ext cx="8713685" cy="46159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National Science Foundation in 2012 Sought Proposals that:</a:t>
            </a:r>
          </a:p>
          <a:p>
            <a:pPr marL="457200" lvl="1" indent="0">
              <a:buNone/>
            </a:pPr>
            <a:r>
              <a:rPr lang="en-US" sz="4000" i="1" dirty="0"/>
              <a:t>“develop robust, scalable, well-designed cyberinfrastructure contributing to future discovery and innovation across disciplines”</a:t>
            </a:r>
          </a:p>
        </p:txBody>
      </p:sp>
      <p:pic>
        <p:nvPicPr>
          <p:cNvPr id="2052" name="Picture 4" descr="https://lh4.googleusercontent.com/3dR35KQ_0Nzx1Nmo97XbokphQKyXT8WMrJ_agjgfNhGgU44OKVUqFdEWSyrjhCV3wDOP0VmgtvTs4SppMnnM7-BHSfh73qjx90t3frLBCcR4RMLzrs6Taj0wwtW5LhyEbik-5jUWyQ">
            <a:extLst>
              <a:ext uri="{FF2B5EF4-FFF2-40B4-BE49-F238E27FC236}">
                <a16:creationId xmlns:a16="http://schemas.microsoft.com/office/drawing/2014/main" id="{7F592F5D-2960-0845-B7E0-0BB04F02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281885"/>
            <a:ext cx="1577340" cy="15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15083"/>
      </p:ext>
    </p:extLst>
  </p:cSld>
  <p:clrMapOvr>
    <a:masterClrMapping/>
  </p:clrMapOvr>
</p:sld>
</file>

<file path=ppt/theme/theme1.xml><?xml version="1.0" encoding="utf-8"?>
<a:theme xmlns:a="http://schemas.openxmlformats.org/drawingml/2006/main" name="NCSA">
  <a:themeElements>
    <a:clrScheme name="NCSA">
      <a:dk1>
        <a:srgbClr val="666666"/>
      </a:dk1>
      <a:lt1>
        <a:srgbClr val="FFFFFF"/>
      </a:lt1>
      <a:dk2>
        <a:srgbClr val="999999"/>
      </a:dk2>
      <a:lt2>
        <a:srgbClr val="FFFFFF"/>
      </a:lt2>
      <a:accent1>
        <a:srgbClr val="336699"/>
      </a:accent1>
      <a:accent2>
        <a:srgbClr val="3399FF"/>
      </a:accent2>
      <a:accent3>
        <a:srgbClr val="CCCCCC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ctr" anchorCtr="0"/>
      <a:lstStyle>
        <a:defPPr algn="ctr">
          <a:defRPr cap="all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csa_template_0518" id="{295B7A58-2CB3-6F4F-9F67-FC63C4AFFA25}" vid="{97A3B996-3CB7-5542-8479-3B70817ED4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NCSA</Template>
  <TotalTime>36419</TotalTime>
  <Words>512</Words>
  <Application>Microsoft Macintosh PowerPoint</Application>
  <PresentationFormat>Widescreen</PresentationFormat>
  <Paragraphs>127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NCSA</vt:lpstr>
      <vt:lpstr>PowerPoint Presentation</vt:lpstr>
      <vt:lpstr>National Center for Supercomputing Applications</vt:lpstr>
      <vt:lpstr>PowerPoint Presentation</vt:lpstr>
      <vt:lpstr>Overview</vt:lpstr>
      <vt:lpstr>“Metadata”</vt:lpstr>
      <vt:lpstr>Real-World Examples</vt:lpstr>
      <vt:lpstr>How Can Extractors be Shared?</vt:lpstr>
      <vt:lpstr>How Can Extractors be Shared?</vt:lpstr>
      <vt:lpstr>NSF Data Infrastructure Building Blocks</vt:lpstr>
      <vt:lpstr>Cyberinfrastructure Process Model</vt:lpstr>
      <vt:lpstr>Data Enriched</vt:lpstr>
      <vt:lpstr>Many Ways to Transform Files</vt:lpstr>
      <vt:lpstr>Architecture</vt:lpstr>
      <vt:lpstr>How Extractors are Deployed</vt:lpstr>
      <vt:lpstr>Community Curation</vt:lpstr>
      <vt:lpstr>Curation Workflow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Galewsky, Benjamin</dc:creator>
  <cp:lastModifiedBy>Galewsky, Benjamin</cp:lastModifiedBy>
  <cp:revision>86</cp:revision>
  <dcterms:created xsi:type="dcterms:W3CDTF">2018-05-25T14:55:12Z</dcterms:created>
  <dcterms:modified xsi:type="dcterms:W3CDTF">2019-01-10T13:58:40Z</dcterms:modified>
</cp:coreProperties>
</file>