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sldIdLst>
    <p:sldId id="256" r:id="rId2"/>
    <p:sldId id="258" r:id="rId3"/>
    <p:sldId id="260" r:id="rId4"/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94"/>
    <p:restoredTop sz="94694"/>
  </p:normalViewPr>
  <p:slideViewPr>
    <p:cSldViewPr snapToGrid="0" snapToObjects="1">
      <p:cViewPr varScale="1">
        <p:scale>
          <a:sx n="110" d="100"/>
          <a:sy n="110" d="100"/>
        </p:scale>
        <p:origin x="208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82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4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83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16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01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65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33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05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508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6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638CB-FEAE-484A-A9C1-684AFA3200AF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E7C77-BDB3-B147-B93E-B1D7AF3F5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033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sf.gov/pubs/2019/nsf19586/nsf19586.ht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2447E-4B57-2443-B45D-107062861C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New NSF Call:</a:t>
            </a:r>
            <a:br>
              <a:rPr lang="en-US" b="1" dirty="0"/>
            </a:br>
            <a:r>
              <a:rPr lang="en-US" b="1" dirty="0"/>
              <a:t>Critical-Zone Collaborative </a:t>
            </a:r>
            <a:r>
              <a:rPr lang="en-US" b="1" u="sng" dirty="0"/>
              <a:t>Network</a:t>
            </a:r>
            <a:endParaRPr lang="en-US" u="sn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EFD5A8-2DF0-7F4C-9998-D5B91A56C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59004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Successor to the Critical Zone </a:t>
            </a:r>
            <a:r>
              <a:rPr lang="en-US" u="sng" dirty="0"/>
              <a:t>Observatories</a:t>
            </a:r>
            <a:r>
              <a:rPr lang="en-US" dirty="0"/>
              <a:t> (CZO) program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https://www.nsf.gov/pubs/2019/nsf19586/nsf19586.htm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683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6CE20-A9EE-CE47-B889-1D55D1FFD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Thematic Clusters (~8 -10 awards)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6B0DF-3821-2E42-8F97-EE7A82394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“Thematic Clusters of </a:t>
            </a:r>
            <a:r>
              <a:rPr lang="en-US" u="sng" dirty="0"/>
              <a:t>fixed or temporary locations</a:t>
            </a:r>
            <a:r>
              <a:rPr lang="en-US" dirty="0"/>
              <a:t> will conduct basic research on significant, overarching scientific questions concerning the structure, function, and processes of the Critical Zone.”</a:t>
            </a:r>
          </a:p>
          <a:p>
            <a:r>
              <a:rPr lang="en-US" dirty="0"/>
              <a:t>These U.S.-based Clusters </a:t>
            </a:r>
            <a:r>
              <a:rPr lang="en-US" u="sng" dirty="0"/>
              <a:t>could include existing observatories</a:t>
            </a:r>
            <a:r>
              <a:rPr lang="en-US" dirty="0"/>
              <a:t> engaged in collecting environmental data, other monitoring locations that have been in operation for extended periods of time, and new sites that will support the scientific goals of the Cluster;”</a:t>
            </a:r>
          </a:p>
        </p:txBody>
      </p:sp>
    </p:spTree>
    <p:extLst>
      <p:ext uri="{BB962C8B-B14F-4D97-AF65-F5344CB8AC3E}">
        <p14:creationId xmlns:p14="http://schemas.microsoft.com/office/powerpoint/2010/main" val="2450690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58AD8-D530-B442-8DE7-D4C9F1E98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Coordinating Hub (1 award)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B2620-40CE-7A4F-8443-D46351572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“A Coordinating Hub that will </a:t>
            </a:r>
          </a:p>
          <a:p>
            <a:pPr lvl="1"/>
            <a:r>
              <a:rPr lang="en-US" u="sng" dirty="0"/>
              <a:t>oversee the compatibility and archiving of the data</a:t>
            </a:r>
            <a:r>
              <a:rPr lang="en-US" dirty="0"/>
              <a:t> resulting from the Thematic Clusters, </a:t>
            </a:r>
          </a:p>
          <a:p>
            <a:pPr lvl="1"/>
            <a:r>
              <a:rPr lang="en-US" dirty="0"/>
              <a:t>coordinate outreach and community-building activities, </a:t>
            </a:r>
          </a:p>
          <a:p>
            <a:pPr lvl="1"/>
            <a:r>
              <a:rPr lang="en-US" dirty="0"/>
              <a:t>support the use of network facilities by outside researchers, </a:t>
            </a:r>
          </a:p>
          <a:p>
            <a:pPr lvl="1"/>
            <a:r>
              <a:rPr lang="en-US" dirty="0"/>
              <a:t>and </a:t>
            </a:r>
            <a:r>
              <a:rPr lang="en-US" u="sng" dirty="0"/>
              <a:t>plan for infrastructure needs of the network</a:t>
            </a:r>
            <a:r>
              <a:rPr lang="en-US" dirty="0"/>
              <a:t>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045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ADD7A-1137-BA4D-AD88-49940E111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21235-D33F-3443-9248-8EB468785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ask questions that transcend place?</a:t>
            </a:r>
          </a:p>
          <a:p>
            <a:pPr lvl="1"/>
            <a:r>
              <a:rPr lang="en-US" dirty="0"/>
              <a:t>How to harmonize data from different sources?</a:t>
            </a:r>
          </a:p>
          <a:p>
            <a:r>
              <a:rPr lang="en-US" dirty="0"/>
              <a:t>How to include existing data?</a:t>
            </a:r>
          </a:p>
          <a:p>
            <a:pPr lvl="1"/>
            <a:r>
              <a:rPr lang="en-US" dirty="0"/>
              <a:t>Discovery and cataloguing of data from existing observatories (</a:t>
            </a:r>
            <a:r>
              <a:rPr lang="en-US" dirty="0" err="1"/>
              <a:t>eg.</a:t>
            </a:r>
            <a:r>
              <a:rPr lang="en-US" dirty="0"/>
              <a:t> LTER)</a:t>
            </a:r>
          </a:p>
          <a:p>
            <a:pPr lvl="1"/>
            <a:r>
              <a:rPr lang="en-US" dirty="0"/>
              <a:t>Enough metadata to properly use the data</a:t>
            </a:r>
          </a:p>
          <a:p>
            <a:r>
              <a:rPr lang="en-US" dirty="0"/>
              <a:t>How to share new data and results with the larger community?</a:t>
            </a:r>
          </a:p>
          <a:p>
            <a:pPr lvl="1"/>
            <a:r>
              <a:rPr lang="en-US" dirty="0"/>
              <a:t>Short term sharing vs Long term archival</a:t>
            </a:r>
          </a:p>
          <a:p>
            <a:pPr lvl="1"/>
            <a:r>
              <a:rPr lang="en-US" dirty="0"/>
              <a:t>Distributed vs Centralized</a:t>
            </a:r>
          </a:p>
          <a:p>
            <a:pPr lvl="1"/>
            <a:r>
              <a:rPr lang="en-US" dirty="0"/>
              <a:t>What existing technology </a:t>
            </a:r>
            <a:r>
              <a:rPr lang="en-US"/>
              <a:t>to leverage?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537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4287</TotalTime>
  <Words>236</Words>
  <Application>Microsoft Macintosh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New NSF Call: Critical-Zone Collaborative Network</vt:lpstr>
      <vt:lpstr>Thematic Clusters (~8 -10 awards)</vt:lpstr>
      <vt:lpstr>Coordinating Hub (1 award)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Marini, Luigi</dc:creator>
  <cp:lastModifiedBy>Marini, Luigi</cp:lastModifiedBy>
  <cp:revision>33</cp:revision>
  <dcterms:created xsi:type="dcterms:W3CDTF">2019-07-12T14:43:31Z</dcterms:created>
  <dcterms:modified xsi:type="dcterms:W3CDTF">2019-07-17T03:20:04Z</dcterms:modified>
</cp:coreProperties>
</file>