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5"/>
  </p:notesMasterIdLst>
  <p:sldIdLst>
    <p:sldId id="262" r:id="rId3"/>
    <p:sldId id="348" r:id="rId4"/>
    <p:sldId id="281" r:id="rId5"/>
    <p:sldId id="259" r:id="rId6"/>
    <p:sldId id="355" r:id="rId7"/>
    <p:sldId id="318" r:id="rId8"/>
    <p:sldId id="372" r:id="rId9"/>
    <p:sldId id="356" r:id="rId10"/>
    <p:sldId id="339" r:id="rId11"/>
    <p:sldId id="370" r:id="rId12"/>
    <p:sldId id="371" r:id="rId13"/>
    <p:sldId id="264" r:id="rId14"/>
    <p:sldId id="265" r:id="rId15"/>
    <p:sldId id="266" r:id="rId16"/>
    <p:sldId id="268" r:id="rId17"/>
    <p:sldId id="269" r:id="rId18"/>
    <p:sldId id="364" r:id="rId19"/>
    <p:sldId id="363" r:id="rId20"/>
    <p:sldId id="359" r:id="rId21"/>
    <p:sldId id="373" r:id="rId22"/>
    <p:sldId id="374" r:id="rId23"/>
    <p:sldId id="37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71" d="100"/>
          <a:sy n="71" d="100"/>
        </p:scale>
        <p:origin x="412" y="5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BEAE98-89B4-A94D-83CC-61AD6CC345D6}" type="doc">
      <dgm:prSet loTypeId="urn:microsoft.com/office/officeart/2005/8/layout/pyramid2" loCatId="" qsTypeId="urn:microsoft.com/office/officeart/2005/8/quickstyle/simple1" qsCatId="simple" csTypeId="urn:microsoft.com/office/officeart/2005/8/colors/accent1_2" csCatId="accent1" phldr="1"/>
      <dgm:spPr/>
    </dgm:pt>
    <dgm:pt modelId="{CE73EB1F-A3F9-EA43-852B-0C52C09D4D67}">
      <dgm:prSet phldrT="[Text]"/>
      <dgm:spPr/>
      <dgm:t>
        <a:bodyPr/>
        <a:lstStyle/>
        <a:p>
          <a:r>
            <a:rPr lang="en-US" dirty="0"/>
            <a:t>Long Term Archive </a:t>
          </a:r>
        </a:p>
      </dgm:t>
    </dgm:pt>
    <dgm:pt modelId="{F6581AA3-9CBB-D249-944C-D3C61F050FA7}" type="parTrans" cxnId="{B8E4F3AB-BA59-5141-BFFE-558D652A3558}">
      <dgm:prSet/>
      <dgm:spPr/>
      <dgm:t>
        <a:bodyPr/>
        <a:lstStyle/>
        <a:p>
          <a:endParaRPr lang="en-US"/>
        </a:p>
      </dgm:t>
    </dgm:pt>
    <dgm:pt modelId="{F5036616-AB86-7648-814C-D372F3D2E7A5}" type="sibTrans" cxnId="{B8E4F3AB-BA59-5141-BFFE-558D652A3558}">
      <dgm:prSet/>
      <dgm:spPr/>
      <dgm:t>
        <a:bodyPr/>
        <a:lstStyle/>
        <a:p>
          <a:endParaRPr lang="en-US"/>
        </a:p>
      </dgm:t>
    </dgm:pt>
    <dgm:pt modelId="{B7EB103F-76F2-DB41-B9E6-78853C61938D}">
      <dgm:prSet phldrT="[Text]"/>
      <dgm:spPr/>
      <dgm:t>
        <a:bodyPr/>
        <a:lstStyle/>
        <a:p>
          <a:r>
            <a:rPr lang="en-US" dirty="0"/>
            <a:t>Find &amp; Leverage Data</a:t>
          </a:r>
        </a:p>
      </dgm:t>
    </dgm:pt>
    <dgm:pt modelId="{43DFD0B6-F8BC-F444-B638-7532A1DA3375}" type="parTrans" cxnId="{7052056D-D401-6947-96F8-C4B1BB873D7C}">
      <dgm:prSet/>
      <dgm:spPr/>
      <dgm:t>
        <a:bodyPr/>
        <a:lstStyle/>
        <a:p>
          <a:endParaRPr lang="en-US"/>
        </a:p>
      </dgm:t>
    </dgm:pt>
    <dgm:pt modelId="{DC262217-D81B-7D4A-BEF9-6C174B523F6A}" type="sibTrans" cxnId="{7052056D-D401-6947-96F8-C4B1BB873D7C}">
      <dgm:prSet/>
      <dgm:spPr/>
      <dgm:t>
        <a:bodyPr/>
        <a:lstStyle/>
        <a:p>
          <a:endParaRPr lang="en-US"/>
        </a:p>
      </dgm:t>
    </dgm:pt>
    <dgm:pt modelId="{2173E204-BC81-4843-9739-2D0036D3F16E}">
      <dgm:prSet phldrT="[Text]"/>
      <dgm:spPr/>
      <dgm:t>
        <a:bodyPr/>
        <a:lstStyle/>
        <a:p>
          <a:r>
            <a:rPr lang="en-US" dirty="0"/>
            <a:t>Collaboration and Compute</a:t>
          </a:r>
        </a:p>
      </dgm:t>
    </dgm:pt>
    <dgm:pt modelId="{1A4DF708-10D0-044D-9DD2-CD9BA66C4BBB}" type="sibTrans" cxnId="{22BC43F6-F27A-794F-8694-8F5E387F4A41}">
      <dgm:prSet/>
      <dgm:spPr/>
      <dgm:t>
        <a:bodyPr/>
        <a:lstStyle/>
        <a:p>
          <a:endParaRPr lang="en-US"/>
        </a:p>
      </dgm:t>
    </dgm:pt>
    <dgm:pt modelId="{63E4B830-1440-3B4D-A049-242EE861F0CA}" type="parTrans" cxnId="{22BC43F6-F27A-794F-8694-8F5E387F4A41}">
      <dgm:prSet/>
      <dgm:spPr/>
      <dgm:t>
        <a:bodyPr/>
        <a:lstStyle/>
        <a:p>
          <a:endParaRPr lang="en-US"/>
        </a:p>
      </dgm:t>
    </dgm:pt>
    <dgm:pt modelId="{9F4B14FE-32C0-B942-81BA-512AEEF25D5A}" type="pres">
      <dgm:prSet presAssocID="{54BEAE98-89B4-A94D-83CC-61AD6CC345D6}" presName="compositeShape" presStyleCnt="0">
        <dgm:presLayoutVars>
          <dgm:dir/>
          <dgm:resizeHandles/>
        </dgm:presLayoutVars>
      </dgm:prSet>
      <dgm:spPr/>
    </dgm:pt>
    <dgm:pt modelId="{D21EA9DE-48C8-CD4B-BE24-9CEB62233759}" type="pres">
      <dgm:prSet presAssocID="{54BEAE98-89B4-A94D-83CC-61AD6CC345D6}" presName="pyramid" presStyleLbl="node1" presStyleIdx="0" presStyleCnt="1"/>
      <dgm:spPr/>
    </dgm:pt>
    <dgm:pt modelId="{416D21CF-A08D-9C4E-ABAE-E2B88B083E02}" type="pres">
      <dgm:prSet presAssocID="{54BEAE98-89B4-A94D-83CC-61AD6CC345D6}" presName="theList" presStyleCnt="0"/>
      <dgm:spPr/>
    </dgm:pt>
    <dgm:pt modelId="{7FBD3814-99B2-304D-92DF-76B454390DEB}" type="pres">
      <dgm:prSet presAssocID="{CE73EB1F-A3F9-EA43-852B-0C52C09D4D67}" presName="aNode" presStyleLbl="fgAcc1" presStyleIdx="0" presStyleCnt="3">
        <dgm:presLayoutVars>
          <dgm:bulletEnabled val="1"/>
        </dgm:presLayoutVars>
      </dgm:prSet>
      <dgm:spPr/>
    </dgm:pt>
    <dgm:pt modelId="{9AB4AF20-DE04-F34F-8CBA-88DA9CB2DD86}" type="pres">
      <dgm:prSet presAssocID="{CE73EB1F-A3F9-EA43-852B-0C52C09D4D67}" presName="aSpace" presStyleCnt="0"/>
      <dgm:spPr/>
    </dgm:pt>
    <dgm:pt modelId="{FE95E234-381C-DE43-8A02-C66646D6FD54}" type="pres">
      <dgm:prSet presAssocID="{B7EB103F-76F2-DB41-B9E6-78853C61938D}" presName="aNode" presStyleLbl="fgAcc1" presStyleIdx="1" presStyleCnt="3">
        <dgm:presLayoutVars>
          <dgm:bulletEnabled val="1"/>
        </dgm:presLayoutVars>
      </dgm:prSet>
      <dgm:spPr/>
    </dgm:pt>
    <dgm:pt modelId="{47C188BC-81DC-1D41-92B3-F9C9AD800D3E}" type="pres">
      <dgm:prSet presAssocID="{B7EB103F-76F2-DB41-B9E6-78853C61938D}" presName="aSpace" presStyleCnt="0"/>
      <dgm:spPr/>
    </dgm:pt>
    <dgm:pt modelId="{3DC4CCA4-4852-0F4A-AFB3-625C9D418323}" type="pres">
      <dgm:prSet presAssocID="{2173E204-BC81-4843-9739-2D0036D3F16E}" presName="aNode" presStyleLbl="fgAcc1" presStyleIdx="2" presStyleCnt="3">
        <dgm:presLayoutVars>
          <dgm:bulletEnabled val="1"/>
        </dgm:presLayoutVars>
      </dgm:prSet>
      <dgm:spPr/>
    </dgm:pt>
    <dgm:pt modelId="{F427A649-9228-CA4B-8DEB-D59A7BE3DDE8}" type="pres">
      <dgm:prSet presAssocID="{2173E204-BC81-4843-9739-2D0036D3F16E}" presName="aSpace" presStyleCnt="0"/>
      <dgm:spPr/>
    </dgm:pt>
  </dgm:ptLst>
  <dgm:cxnLst>
    <dgm:cxn modelId="{87ACFD17-57ED-024D-B794-B2FFF7886B8B}" type="presOf" srcId="{CE73EB1F-A3F9-EA43-852B-0C52C09D4D67}" destId="{7FBD3814-99B2-304D-92DF-76B454390DEB}" srcOrd="0" destOrd="0" presId="urn:microsoft.com/office/officeart/2005/8/layout/pyramid2"/>
    <dgm:cxn modelId="{16280964-CF83-1A4F-A1B8-A0EFCC44C6FC}" type="presOf" srcId="{2173E204-BC81-4843-9739-2D0036D3F16E}" destId="{3DC4CCA4-4852-0F4A-AFB3-625C9D418323}" srcOrd="0" destOrd="0" presId="urn:microsoft.com/office/officeart/2005/8/layout/pyramid2"/>
    <dgm:cxn modelId="{7052056D-D401-6947-96F8-C4B1BB873D7C}" srcId="{54BEAE98-89B4-A94D-83CC-61AD6CC345D6}" destId="{B7EB103F-76F2-DB41-B9E6-78853C61938D}" srcOrd="1" destOrd="0" parTransId="{43DFD0B6-F8BC-F444-B638-7532A1DA3375}" sibTransId="{DC262217-D81B-7D4A-BEF9-6C174B523F6A}"/>
    <dgm:cxn modelId="{BE25616F-1E51-9D40-88B7-EF94202659D8}" type="presOf" srcId="{B7EB103F-76F2-DB41-B9E6-78853C61938D}" destId="{FE95E234-381C-DE43-8A02-C66646D6FD54}" srcOrd="0" destOrd="0" presId="urn:microsoft.com/office/officeart/2005/8/layout/pyramid2"/>
    <dgm:cxn modelId="{597EBF70-4721-7847-91A1-9269F1B260BF}" type="presOf" srcId="{54BEAE98-89B4-A94D-83CC-61AD6CC345D6}" destId="{9F4B14FE-32C0-B942-81BA-512AEEF25D5A}" srcOrd="0" destOrd="0" presId="urn:microsoft.com/office/officeart/2005/8/layout/pyramid2"/>
    <dgm:cxn modelId="{B8E4F3AB-BA59-5141-BFFE-558D652A3558}" srcId="{54BEAE98-89B4-A94D-83CC-61AD6CC345D6}" destId="{CE73EB1F-A3F9-EA43-852B-0C52C09D4D67}" srcOrd="0" destOrd="0" parTransId="{F6581AA3-9CBB-D249-944C-D3C61F050FA7}" sibTransId="{F5036616-AB86-7648-814C-D372F3D2E7A5}"/>
    <dgm:cxn modelId="{22BC43F6-F27A-794F-8694-8F5E387F4A41}" srcId="{54BEAE98-89B4-A94D-83CC-61AD6CC345D6}" destId="{2173E204-BC81-4843-9739-2D0036D3F16E}" srcOrd="2" destOrd="0" parTransId="{63E4B830-1440-3B4D-A049-242EE861F0CA}" sibTransId="{1A4DF708-10D0-044D-9DD2-CD9BA66C4BBB}"/>
    <dgm:cxn modelId="{0B768DEC-F24A-6642-B2EC-9860797D7C9D}" type="presParOf" srcId="{9F4B14FE-32C0-B942-81BA-512AEEF25D5A}" destId="{D21EA9DE-48C8-CD4B-BE24-9CEB62233759}" srcOrd="0" destOrd="0" presId="urn:microsoft.com/office/officeart/2005/8/layout/pyramid2"/>
    <dgm:cxn modelId="{D2A87B7B-0691-724C-87C0-881BCA7BD838}" type="presParOf" srcId="{9F4B14FE-32C0-B942-81BA-512AEEF25D5A}" destId="{416D21CF-A08D-9C4E-ABAE-E2B88B083E02}" srcOrd="1" destOrd="0" presId="urn:microsoft.com/office/officeart/2005/8/layout/pyramid2"/>
    <dgm:cxn modelId="{07A735E8-06B8-5F48-954C-709E2B3A50AE}" type="presParOf" srcId="{416D21CF-A08D-9C4E-ABAE-E2B88B083E02}" destId="{7FBD3814-99B2-304D-92DF-76B454390DEB}" srcOrd="0" destOrd="0" presId="urn:microsoft.com/office/officeart/2005/8/layout/pyramid2"/>
    <dgm:cxn modelId="{69133EC5-A418-A446-AF38-E33E4EFCBB55}" type="presParOf" srcId="{416D21CF-A08D-9C4E-ABAE-E2B88B083E02}" destId="{9AB4AF20-DE04-F34F-8CBA-88DA9CB2DD86}" srcOrd="1" destOrd="0" presId="urn:microsoft.com/office/officeart/2005/8/layout/pyramid2"/>
    <dgm:cxn modelId="{E4E00164-07E6-DE4E-837F-14084063DB48}" type="presParOf" srcId="{416D21CF-A08D-9C4E-ABAE-E2B88B083E02}" destId="{FE95E234-381C-DE43-8A02-C66646D6FD54}" srcOrd="2" destOrd="0" presId="urn:microsoft.com/office/officeart/2005/8/layout/pyramid2"/>
    <dgm:cxn modelId="{B6637257-09D5-B44D-AE57-397BA316CD52}" type="presParOf" srcId="{416D21CF-A08D-9C4E-ABAE-E2B88B083E02}" destId="{47C188BC-81DC-1D41-92B3-F9C9AD800D3E}" srcOrd="3" destOrd="0" presId="urn:microsoft.com/office/officeart/2005/8/layout/pyramid2"/>
    <dgm:cxn modelId="{4F69D71C-20E9-5E4B-ABC3-DF2C75BD4419}" type="presParOf" srcId="{416D21CF-A08D-9C4E-ABAE-E2B88B083E02}" destId="{3DC4CCA4-4852-0F4A-AFB3-625C9D418323}" srcOrd="4" destOrd="0" presId="urn:microsoft.com/office/officeart/2005/8/layout/pyramid2"/>
    <dgm:cxn modelId="{83D098EF-968F-784B-99EC-068BAD1D82E5}" type="presParOf" srcId="{416D21CF-A08D-9C4E-ABAE-E2B88B083E02}" destId="{F427A649-9228-CA4B-8DEB-D59A7BE3DDE8}"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1EA9DE-48C8-CD4B-BE24-9CEB62233759}">
      <dsp:nvSpPr>
        <dsp:cNvPr id="0" name=""/>
        <dsp:cNvSpPr/>
      </dsp:nvSpPr>
      <dsp:spPr>
        <a:xfrm>
          <a:off x="948266" y="0"/>
          <a:ext cx="5418667" cy="5418667"/>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BD3814-99B2-304D-92DF-76B454390DEB}">
      <dsp:nvSpPr>
        <dsp:cNvPr id="0" name=""/>
        <dsp:cNvSpPr/>
      </dsp:nvSpPr>
      <dsp:spPr>
        <a:xfrm>
          <a:off x="3657599" y="544777"/>
          <a:ext cx="3522133" cy="128270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Long Term Archive </a:t>
          </a:r>
        </a:p>
      </dsp:txBody>
      <dsp:txXfrm>
        <a:off x="3720215" y="607393"/>
        <a:ext cx="3396901" cy="1157468"/>
      </dsp:txXfrm>
    </dsp:sp>
    <dsp:sp modelId="{FE95E234-381C-DE43-8A02-C66646D6FD54}">
      <dsp:nvSpPr>
        <dsp:cNvPr id="0" name=""/>
        <dsp:cNvSpPr/>
      </dsp:nvSpPr>
      <dsp:spPr>
        <a:xfrm>
          <a:off x="3657599" y="1987814"/>
          <a:ext cx="3522133" cy="128270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Find &amp; Leverage Data</a:t>
          </a:r>
        </a:p>
      </dsp:txBody>
      <dsp:txXfrm>
        <a:off x="3720215" y="2050430"/>
        <a:ext cx="3396901" cy="1157468"/>
      </dsp:txXfrm>
    </dsp:sp>
    <dsp:sp modelId="{3DC4CCA4-4852-0F4A-AFB3-625C9D418323}">
      <dsp:nvSpPr>
        <dsp:cNvPr id="0" name=""/>
        <dsp:cNvSpPr/>
      </dsp:nvSpPr>
      <dsp:spPr>
        <a:xfrm>
          <a:off x="3657599" y="3430852"/>
          <a:ext cx="3522133" cy="128270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n-US" sz="3400" kern="1200" dirty="0"/>
            <a:t>Collaboration and Compute</a:t>
          </a:r>
        </a:p>
      </dsp:txBody>
      <dsp:txXfrm>
        <a:off x="3720215" y="3493468"/>
        <a:ext cx="3396901" cy="1157468"/>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BB197C-391F-49BD-92B8-EBE399506D62}" type="datetimeFigureOut">
              <a:rPr lang="en-US" smtClean="0"/>
              <a:t>7/13/2019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63B4B4-2A21-4AE9-8123-B1D4E1BDAA3B}" type="slidenum">
              <a:rPr lang="en-US" smtClean="0"/>
              <a:t>‹#›</a:t>
            </a:fld>
            <a:endParaRPr lang="en-US"/>
          </a:p>
        </p:txBody>
      </p:sp>
    </p:spTree>
    <p:extLst>
      <p:ext uri="{BB962C8B-B14F-4D97-AF65-F5344CB8AC3E}">
        <p14:creationId xmlns:p14="http://schemas.microsoft.com/office/powerpoint/2010/main" val="367654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Abstract: </a:t>
            </a:r>
          </a:p>
          <a:p>
            <a:endParaRPr lang="en-US" dirty="0"/>
          </a:p>
          <a:p>
            <a:r>
              <a:rPr lang="en-US" dirty="0"/>
              <a:t>Students and faculty often require resources that are within the scientific community, but outside the purview of one department or university. These can include items like data, grants, and identifying new collaborators. CUAHSI is a member-based organization funded by the National Science Foundation that builds scientific capacity by providing such resources for researchers and educators that focus on water. The organization exists to fulfill a critical role; developing shared resources and a shared identity around water.  This presentation will discuss resources that are freely available to CUAHSI member institutions, like UConn, and all researchers and educators that examine water’s critical role in Earth, life, and society. Two major initiatives will be discussed. The first is the sustainable data services that CUAHSI provides to the research community that help fulfill Data Management Plans, better leverage “long-tail data,” and help researchers and educators more efficiently find data of interest. The second theme is how CUAHSI is helping to train the next generation of water scientists. If you are interested in water, come to this talk to learn how CUAHSI can support your work!</a:t>
            </a:r>
          </a:p>
          <a:p>
            <a:r>
              <a:rPr lang="en-US" dirty="0"/>
              <a:t> </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310271-EECA-4035-99A9-814BA8C99D3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9535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Resources = Data, models, and metadata </a:t>
            </a:r>
          </a:p>
          <a:p>
            <a:r>
              <a:rPr lang="en-US" dirty="0"/>
              <a:t>My Resources = can think of it as your library of datasets that you have uploaded, have been shared with you, and you have saved (similar to Google docs)</a:t>
            </a: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776692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in my resources, but the COLLABORATE tab to set up a team</a:t>
            </a:r>
          </a:p>
          <a:p>
            <a:pPr>
              <a:buAutoNum type="arabicPeriod"/>
            </a:pPr>
            <a:r>
              <a:rPr lang="en-US" dirty="0"/>
              <a:t>Share resource with share button</a:t>
            </a:r>
          </a:p>
          <a:p>
            <a:pPr>
              <a:buAutoNum type="arabicPeriod"/>
            </a:pPr>
            <a:r>
              <a:rPr lang="en-US" dirty="0"/>
              <a:t>Can change the level of control</a:t>
            </a:r>
          </a:p>
          <a:p>
            <a:pPr>
              <a:buAutoNum type="arabicPeriod"/>
            </a:pPr>
            <a:r>
              <a:rPr lang="en-US" dirty="0"/>
              <a:t>Find existing groups (WHW 2019)</a:t>
            </a:r>
          </a:p>
          <a:p>
            <a:pPr>
              <a:buAutoNum type="arabicPeriod"/>
            </a:pPr>
            <a:r>
              <a:rPr lang="en-US" dirty="0"/>
              <a:t>Create a group (ex. Small group w/in WHW)</a:t>
            </a:r>
          </a:p>
          <a:p>
            <a:pPr>
              <a:buAutoNum type="arabicPeriod"/>
            </a:pPr>
            <a:r>
              <a:rPr lang="en-US" dirty="0"/>
              <a:t>Share data with the group</a:t>
            </a:r>
          </a:p>
          <a:p>
            <a:pPr>
              <a:buAutoNum type="arabicPeriod"/>
            </a:pPr>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49037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would we publish this?</a:t>
            </a:r>
          </a:p>
          <a:p>
            <a:r>
              <a:rPr lang="en-US" dirty="0"/>
              <a:t>Make it citable, again, some publishers require this</a:t>
            </a:r>
          </a:p>
          <a:p>
            <a:pPr>
              <a:buAutoNum type="arabicPeriod"/>
            </a:pPr>
            <a:r>
              <a:rPr lang="en-US" dirty="0"/>
              <a:t>How to cite info with DOI</a:t>
            </a:r>
          </a:p>
          <a:p>
            <a:pPr>
              <a:buAutoNum type="arabicPeriod"/>
            </a:pPr>
            <a:r>
              <a:rPr lang="en-US" dirty="0"/>
              <a:t>Must make Public</a:t>
            </a:r>
          </a:p>
          <a:p>
            <a:pPr>
              <a:buAutoNum type="arabicPeriod"/>
            </a:pPr>
            <a:r>
              <a:rPr lang="en-US" dirty="0"/>
              <a:t>THIS IS PERMANENT and you can no longer make changes</a:t>
            </a:r>
          </a:p>
          <a:p>
            <a:pPr>
              <a:buAutoNum type="arabicPeriod"/>
            </a:pPr>
            <a:r>
              <a:rPr lang="en-US" dirty="0"/>
              <a:t>“Related Resources” in Edit mode, can add a link to a paper publication or other content</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306038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t>
            </a:r>
            <a:r>
              <a:rPr lang="en-US" dirty="0" err="1"/>
              <a:t>demo’ed</a:t>
            </a:r>
            <a:r>
              <a:rPr lang="en-US" dirty="0"/>
              <a:t> the basics of how a user would upload, describe, and share data, and also collaborate with teams</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748640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back to the DML, data search and reuse is the first step… using the Discover tab, you can find publicly available datasets on HS</a:t>
            </a:r>
          </a:p>
          <a:p>
            <a:r>
              <a:rPr lang="en-US" dirty="0"/>
              <a:t>!!! All that metadata you added is helping to make this discoverable</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1212971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Tools to work with your data </a:t>
            </a:r>
          </a:p>
          <a:p>
            <a:r>
              <a:rPr lang="en-US" dirty="0"/>
              <a:t>Extends HS to allow you to use others data in HS or access data not necessarily on HS – ex NWM forecast viewer visualizes NWM output, analyze data</a:t>
            </a:r>
          </a:p>
          <a:p>
            <a:r>
              <a:rPr lang="en-US" dirty="0" err="1"/>
              <a:t>Jupyter</a:t>
            </a:r>
            <a:r>
              <a:rPr lang="en-US" dirty="0"/>
              <a:t> demo</a:t>
            </a:r>
          </a:p>
          <a:p>
            <a:endParaRPr lang="en-US"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How to use 3</a:t>
            </a:r>
            <a:r>
              <a:rPr lang="en-US" baseline="30000" dirty="0"/>
              <a:t>rd</a:t>
            </a:r>
            <a:r>
              <a:rPr lang="en-US" dirty="0"/>
              <a:t> party applications that operate on HS data</a:t>
            </a: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742304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Tools to work with your data </a:t>
            </a:r>
          </a:p>
          <a:p>
            <a:r>
              <a:rPr lang="en-US" dirty="0"/>
              <a:t>Extends HS to allow you to use others data in HS or access data not necessarily on HS – ex NWM forecast viewer visualizes NWM output, analyze data</a:t>
            </a:r>
          </a:p>
          <a:p>
            <a:r>
              <a:rPr lang="en-US" dirty="0" err="1"/>
              <a:t>Jupyter</a:t>
            </a:r>
            <a:r>
              <a:rPr lang="en-US" dirty="0"/>
              <a:t> demo</a:t>
            </a:r>
          </a:p>
          <a:p>
            <a:endParaRPr lang="en-US"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How to use 3</a:t>
            </a:r>
            <a:r>
              <a:rPr lang="en-US" baseline="30000" dirty="0"/>
              <a:t>rd</a:t>
            </a:r>
            <a:r>
              <a:rPr lang="en-US" dirty="0"/>
              <a:t> party applications that operate on HS data</a:t>
            </a: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5387683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259530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CUAHSI = Consortium</a:t>
            </a:r>
            <a:r>
              <a:rPr lang="en-US" baseline="0" dirty="0"/>
              <a:t> of Universities for the Advancement of Hydrologic Science</a:t>
            </a:r>
          </a:p>
          <a:p>
            <a:pPr lvl="1"/>
            <a:r>
              <a:rPr lang="en-US" dirty="0"/>
              <a:t>Key support comes from:</a:t>
            </a:r>
          </a:p>
          <a:p>
            <a:pPr lvl="1"/>
            <a:r>
              <a:rPr lang="en-US" dirty="0"/>
              <a:t>NSF and other CZO, Shale Network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310271-EECA-4035-99A9-814BA8C99D3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6394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provide access to training and resources that go beyond what your one university or institution offers</a:t>
            </a:r>
          </a:p>
          <a:p>
            <a:r>
              <a:rPr lang="en-US" dirty="0"/>
              <a:t>We provide travel grants, fellowships, coordination and support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310271-EECA-4035-99A9-814BA8C99D3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2612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dc7a0da23_1_0:notes"/>
          <p:cNvSpPr>
            <a:spLocks noGrp="1" noRot="1" noChangeAspect="1"/>
          </p:cNvSpPr>
          <p:nvPr>
            <p:ph type="sldImg" idx="2"/>
          </p:nvPr>
        </p:nvSpPr>
        <p:spPr>
          <a:xfrm>
            <a:off x="719138" y="1163638"/>
            <a:ext cx="5581650" cy="31400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3dc7a0da23_1_0:notes"/>
          <p:cNvSpPr txBox="1">
            <a:spLocks noGrp="1"/>
          </p:cNvSpPr>
          <p:nvPr>
            <p:ph type="body" idx="1"/>
          </p:nvPr>
        </p:nvSpPr>
        <p:spPr>
          <a:xfrm>
            <a:off x="701993" y="4478476"/>
            <a:ext cx="5615940" cy="3664208"/>
          </a:xfrm>
          <a:prstGeom prst="rect">
            <a:avLst/>
          </a:prstGeom>
          <a:noFill/>
          <a:ln>
            <a:noFill/>
          </a:ln>
        </p:spPr>
        <p:txBody>
          <a:bodyPr spcFirstLastPara="1" wrap="square" lIns="93275" tIns="46625" rIns="93275" bIns="46625"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93" name="Google Shape;293;g3dc7a0da23_1_0:notes"/>
          <p:cNvSpPr txBox="1">
            <a:spLocks noGrp="1"/>
          </p:cNvSpPr>
          <p:nvPr>
            <p:ph type="sldNum" idx="12"/>
          </p:nvPr>
        </p:nvSpPr>
        <p:spPr>
          <a:xfrm>
            <a:off x="3976333" y="8839014"/>
            <a:ext cx="3041968" cy="466911"/>
          </a:xfrm>
          <a:prstGeom prst="rect">
            <a:avLst/>
          </a:prstGeom>
          <a:noFill/>
          <a:ln>
            <a:noFill/>
          </a:ln>
        </p:spPr>
        <p:txBody>
          <a:bodyPr spcFirstLastPara="1" wrap="square" lIns="93275" tIns="46625" rIns="93275" bIns="46625"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a:ea typeface="Calibri"/>
                <a:cs typeface="Calibri"/>
                <a:sym typeface="Calibri"/>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sz="12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784076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01774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HydroShare supports all sorts of data needs for the water community and helps to fulfill DMP</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Generally, HS is a </a:t>
            </a:r>
            <a:r>
              <a:rPr lang="en-US" sz="1200" dirty="0"/>
              <a:t>Repository for hydrologic data, models, and tools where you can…</a:t>
            </a: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69766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can sum up the main goals of HS, they are to provide users an opensource for… all types of water data</a:t>
            </a:r>
          </a:p>
          <a:p>
            <a:endParaRPr lang="en-US" dirty="0"/>
          </a:p>
          <a:p>
            <a:r>
              <a:rPr lang="en-US" dirty="0"/>
              <a:t>IN the context of your position as mostly graduate students, HS can help you to:</a:t>
            </a:r>
          </a:p>
          <a:p>
            <a:pPr marL="457200" lvl="1" indent="-457200">
              <a:spcBef>
                <a:spcPts val="600"/>
              </a:spcBef>
              <a:buClr>
                <a:schemeClr val="accent1">
                  <a:lumMod val="75000"/>
                </a:schemeClr>
              </a:buClr>
              <a:buFont typeface="Arial" panose="020B0604020202020204" pitchFamily="34" charset="0"/>
              <a:buChar char="•"/>
            </a:pPr>
            <a:r>
              <a:rPr lang="en-US" sz="2600" b="0" i="0" u="none" strike="noStrike" cap="none" dirty="0">
                <a:solidFill>
                  <a:schemeClr val="dk1"/>
                </a:solidFill>
                <a:latin typeface="Calibri"/>
                <a:ea typeface="Calibri"/>
                <a:cs typeface="Calibri"/>
                <a:sym typeface="Calibri"/>
              </a:rPr>
              <a:t>Discover data</a:t>
            </a:r>
          </a:p>
          <a:p>
            <a:pPr marL="457200" lvl="1" indent="-457200">
              <a:spcBef>
                <a:spcPts val="600"/>
              </a:spcBef>
              <a:buClr>
                <a:schemeClr val="accent1">
                  <a:lumMod val="75000"/>
                </a:schemeClr>
              </a:buClr>
              <a:buFont typeface="Arial" panose="020B0604020202020204" pitchFamily="34" charset="0"/>
              <a:buChar char="•"/>
            </a:pPr>
            <a:r>
              <a:rPr lang="en-US" sz="2600" b="0" i="0" u="none" strike="noStrike" cap="none" dirty="0">
                <a:solidFill>
                  <a:schemeClr val="dk1"/>
                </a:solidFill>
                <a:latin typeface="Calibri"/>
                <a:ea typeface="Calibri"/>
                <a:cs typeface="Calibri"/>
                <a:sym typeface="Calibri"/>
              </a:rPr>
              <a:t>Manage your group’s data</a:t>
            </a:r>
          </a:p>
          <a:p>
            <a:pPr marL="457200" lvl="1" indent="-457200">
              <a:spcBef>
                <a:spcPts val="600"/>
              </a:spcBef>
              <a:buClr>
                <a:schemeClr val="accent1">
                  <a:lumMod val="75000"/>
                </a:schemeClr>
              </a:buClr>
              <a:buFont typeface="Arial" panose="020B0604020202020204" pitchFamily="34" charset="0"/>
              <a:buChar char="•"/>
            </a:pPr>
            <a:r>
              <a:rPr lang="en-US" sz="2600" b="0" i="0" u="none" strike="noStrike" cap="none" dirty="0">
                <a:solidFill>
                  <a:schemeClr val="dk1"/>
                </a:solidFill>
                <a:latin typeface="Calibri"/>
                <a:ea typeface="Calibri"/>
                <a:cs typeface="Calibri"/>
                <a:sym typeface="Calibri"/>
              </a:rPr>
              <a:t>Provide a group collaboration space</a:t>
            </a:r>
          </a:p>
          <a:p>
            <a:pPr marL="457200" lvl="1" indent="-457200">
              <a:spcBef>
                <a:spcPts val="600"/>
              </a:spcBef>
              <a:buClr>
                <a:schemeClr val="accent1">
                  <a:lumMod val="75000"/>
                </a:schemeClr>
              </a:buClr>
              <a:buFont typeface="Arial" panose="020B0604020202020204" pitchFamily="34" charset="0"/>
              <a:buChar char="•"/>
            </a:pPr>
            <a:r>
              <a:rPr lang="en-US" sz="2600" b="0" i="0" u="none" strike="noStrike" cap="none" dirty="0">
                <a:solidFill>
                  <a:schemeClr val="dk1"/>
                </a:solidFill>
                <a:latin typeface="Calibri"/>
                <a:ea typeface="Calibri"/>
                <a:cs typeface="Calibri"/>
                <a:sym typeface="Calibri"/>
              </a:rPr>
              <a:t>Store and archive data you create</a:t>
            </a:r>
          </a:p>
          <a:p>
            <a:pPr marL="457200" lvl="1" indent="-457200">
              <a:spcBef>
                <a:spcPts val="600"/>
              </a:spcBef>
              <a:buClr>
                <a:schemeClr val="accent1">
                  <a:lumMod val="75000"/>
                </a:schemeClr>
              </a:buClr>
              <a:buFont typeface="Arial" panose="020B0604020202020204" pitchFamily="34" charset="0"/>
              <a:buChar char="•"/>
            </a:pPr>
            <a:r>
              <a:rPr lang="en-US" sz="2600" b="0" i="0" u="none" strike="noStrike" cap="none" dirty="0">
                <a:solidFill>
                  <a:schemeClr val="dk1"/>
                </a:solidFill>
                <a:latin typeface="Calibri"/>
                <a:ea typeface="Calibri"/>
                <a:cs typeface="Calibri"/>
                <a:sym typeface="Calibri"/>
              </a:rPr>
              <a:t>Publish your project with a DOI</a:t>
            </a: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607464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Basic </a:t>
            </a:r>
            <a:r>
              <a:rPr lang="en-US" dirty="0" err="1"/>
              <a:t>hydroshare</a:t>
            </a:r>
            <a:r>
              <a:rPr lang="en-US" dirty="0"/>
              <a:t> workflow</a:t>
            </a:r>
          </a:p>
          <a:p>
            <a:r>
              <a:rPr lang="en-US" dirty="0"/>
              <a:t>We will demo this process</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U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3349868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1A656E-675D-4B29-8D64-0892A0096C71}" type="datetime1">
              <a:rPr lang="en-US" smtClean="0"/>
              <a:t>7/13/2019</a:t>
            </a:fld>
            <a:endParaRPr lang="en-US" dirty="0"/>
          </a:p>
        </p:txBody>
      </p:sp>
      <p:sp>
        <p:nvSpPr>
          <p:cNvPr id="5" name="Footer Placeholder 4"/>
          <p:cNvSpPr>
            <a:spLocks noGrp="1"/>
          </p:cNvSpPr>
          <p:nvPr>
            <p:ph type="ftr" sz="quarter" idx="11"/>
          </p:nvPr>
        </p:nvSpPr>
        <p:spPr/>
        <p:txBody>
          <a:bodyPr/>
          <a:lstStyle>
            <a:lvl1pPr>
              <a:defRPr sz="1050" b="1">
                <a:latin typeface="+mn-lt"/>
                <a:cs typeface="Arial" panose="020B0604020202020204" pitchFamily="34" charset="0"/>
              </a:defRPr>
            </a:lvl1pPr>
          </a:lstStyle>
          <a:p>
            <a:r>
              <a:rPr lang="en-US" dirty="0"/>
              <a:t>www.cuahsi.org</a:t>
            </a:r>
          </a:p>
        </p:txBody>
      </p:sp>
      <p:sp>
        <p:nvSpPr>
          <p:cNvPr id="6" name="Slide Number Placeholder 5"/>
          <p:cNvSpPr>
            <a:spLocks noGrp="1"/>
          </p:cNvSpPr>
          <p:nvPr>
            <p:ph type="sldNum" sz="quarter" idx="12"/>
          </p:nvPr>
        </p:nvSpPr>
        <p:spPr/>
        <p:txBody>
          <a:bodyPr/>
          <a:lstStyle/>
          <a:p>
            <a:fld id="{2C0645F4-0BAD-442C-91EC-79AA140FB25C}"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Tree>
    <p:extLst>
      <p:ext uri="{BB962C8B-B14F-4D97-AF65-F5344CB8AC3E}">
        <p14:creationId xmlns:p14="http://schemas.microsoft.com/office/powerpoint/2010/main" val="647555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lIns="45720" tIns="0" rIns="45720" bIns="0"/>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36AF6473-DE3A-40F2-A9EF-2423B21E9D12}" type="datetime1">
              <a:rPr lang="en-US" smtClean="0"/>
              <a:pPr/>
              <a:t>7/13/2019</a:t>
            </a:fld>
            <a:endParaRPr lang="en-US" dirty="0"/>
          </a:p>
        </p:txBody>
      </p:sp>
      <p:sp>
        <p:nvSpPr>
          <p:cNvPr id="5" name="Footer Placeholder 4"/>
          <p:cNvSpPr>
            <a:spLocks noGrp="1"/>
          </p:cNvSpPr>
          <p:nvPr>
            <p:ph type="ftr" sz="quarter" idx="11"/>
          </p:nvPr>
        </p:nvSpPr>
        <p:spPr/>
        <p:txBody>
          <a:bodyPr/>
          <a:lstStyle>
            <a:lvl1pPr>
              <a:defRPr sz="1200">
                <a:latin typeface="Arial" panose="020B0604020202020204" pitchFamily="34" charset="0"/>
                <a:cs typeface="Arial" panose="020B0604020202020204" pitchFamily="34" charset="0"/>
              </a:defRPr>
            </a:lvl1pPr>
          </a:lstStyle>
          <a:p>
            <a:r>
              <a:rPr lang="en-US" dirty="0"/>
              <a:t>www.cuahsi.org</a:t>
            </a:r>
          </a:p>
        </p:txBody>
      </p:sp>
      <p:sp>
        <p:nvSpPr>
          <p:cNvPr id="6" name="Slide Number Placeholder 5"/>
          <p:cNvSpPr>
            <a:spLocks noGrp="1"/>
          </p:cNvSpPr>
          <p:nvPr>
            <p:ph type="sldNum" sz="quarter" idx="12"/>
          </p:nvPr>
        </p:nvSpPr>
        <p:spPr/>
        <p:txBody>
          <a:bodyPr/>
          <a:lstStyle/>
          <a:p>
            <a:fld id="{2C0645F4-0BAD-442C-91EC-79AA140FB25C}" type="slidenum">
              <a:rPr lang="en-US" smtClean="0"/>
              <a:t>‹#›</a:t>
            </a:fld>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
        <p:nvSpPr>
          <p:cNvPr id="8" name="Rectangle 7"/>
          <p:cNvSpPr/>
          <p:nvPr userDrawn="1"/>
        </p:nvSpPr>
        <p:spPr>
          <a:xfrm>
            <a:off x="-58189" y="299567"/>
            <a:ext cx="12327774" cy="2866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58189" y="-58189"/>
            <a:ext cx="12327774" cy="532169"/>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1930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7637C83B-F432-498D-8D25-73F60305645F}" type="datetime1">
              <a:rPr lang="en-US" smtClean="0"/>
              <a:pPr/>
              <a:t>7/13/2019</a:t>
            </a:fld>
            <a:endParaRPr lang="en-US" dirty="0"/>
          </a:p>
        </p:txBody>
      </p:sp>
      <p:sp>
        <p:nvSpPr>
          <p:cNvPr id="5" name="Footer Placeholder 4"/>
          <p:cNvSpPr>
            <a:spLocks noGrp="1"/>
          </p:cNvSpPr>
          <p:nvPr>
            <p:ph type="ftr" sz="quarter" idx="11"/>
          </p:nvPr>
        </p:nvSpPr>
        <p:spPr/>
        <p:txBody>
          <a:bodyPr/>
          <a:lstStyle>
            <a:lvl1pPr>
              <a:defRPr sz="1200">
                <a:latin typeface="Arial" panose="020B0604020202020204" pitchFamily="34" charset="0"/>
                <a:cs typeface="Arial" panose="020B0604020202020204" pitchFamily="34" charset="0"/>
              </a:defRPr>
            </a:lvl1pPr>
          </a:lstStyle>
          <a:p>
            <a:r>
              <a:rPr lang="en-US" dirty="0"/>
              <a:t>www.cuahsi.org</a:t>
            </a:r>
          </a:p>
        </p:txBody>
      </p:sp>
      <p:sp>
        <p:nvSpPr>
          <p:cNvPr id="6" name="Slide Number Placeholder 5"/>
          <p:cNvSpPr>
            <a:spLocks noGrp="1"/>
          </p:cNvSpPr>
          <p:nvPr>
            <p:ph type="sldNum" sz="quarter" idx="12"/>
          </p:nvPr>
        </p:nvSpPr>
        <p:spPr/>
        <p:txBody>
          <a:bodyPr/>
          <a:lstStyle/>
          <a:p>
            <a:fld id="{2C0645F4-0BAD-442C-91EC-79AA140FB25C}" type="slidenum">
              <a:rPr lang="en-US" smtClean="0"/>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
        <p:nvSpPr>
          <p:cNvPr id="10" name="Rectangle 9"/>
          <p:cNvSpPr/>
          <p:nvPr userDrawn="1"/>
        </p:nvSpPr>
        <p:spPr>
          <a:xfrm>
            <a:off x="-58189" y="299567"/>
            <a:ext cx="12327774" cy="2866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58189" y="-58189"/>
            <a:ext cx="12327774" cy="532169"/>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22248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56"/>
        <p:cNvGrpSpPr/>
        <p:nvPr/>
      </p:nvGrpSpPr>
      <p:grpSpPr>
        <a:xfrm>
          <a:off x="0" y="0"/>
          <a:ext cx="0" cy="0"/>
          <a:chOff x="0" y="0"/>
          <a:chExt cx="0" cy="0"/>
        </a:xfrm>
      </p:grpSpPr>
      <p:sp>
        <p:nvSpPr>
          <p:cNvPr id="157" name="Google Shape;157;p16"/>
          <p:cNvSpPr txBox="1">
            <a:spLocks noGrp="1"/>
          </p:cNvSpPr>
          <p:nvPr>
            <p:ph type="title"/>
          </p:nvPr>
        </p:nvSpPr>
        <p:spPr>
          <a:xfrm>
            <a:off x="1068387" y="22620"/>
            <a:ext cx="10058400" cy="1450757"/>
          </a:xfrm>
          <a:prstGeom prst="rect">
            <a:avLst/>
          </a:prstGeom>
          <a:noFill/>
          <a:ln>
            <a:noFill/>
          </a:ln>
        </p:spPr>
        <p:txBody>
          <a:bodyPr spcFirstLastPara="1" wrap="square" lIns="91425" tIns="45700" rIns="91425" bIns="45700" anchor="b" anchorCtr="0"/>
          <a:lstStyle>
            <a:lvl1pPr marR="0" lvl="0" algn="l" rtl="0">
              <a:lnSpc>
                <a:spcPct val="85000"/>
              </a:lnSpc>
              <a:spcBef>
                <a:spcPts val="0"/>
              </a:spcBef>
              <a:spcAft>
                <a:spcPts val="0"/>
              </a:spcAft>
              <a:buClr>
                <a:srgbClr val="3F3F3F"/>
              </a:buClr>
              <a:buSzPts val="4800"/>
              <a:buFont typeface="Calibri"/>
              <a:buNone/>
              <a:defRPr sz="4000" b="0" i="0" u="none" strike="noStrike" cap="none">
                <a:solidFill>
                  <a:srgbClr val="3F3F3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8" name="Google Shape;158;p16"/>
          <p:cNvSpPr txBox="1">
            <a:spLocks noGrp="1"/>
          </p:cNvSpPr>
          <p:nvPr>
            <p:ph type="body" idx="1"/>
          </p:nvPr>
        </p:nvSpPr>
        <p:spPr>
          <a:xfrm>
            <a:off x="1097280" y="1845734"/>
            <a:ext cx="4937760" cy="4023359"/>
          </a:xfrm>
          <a:prstGeom prst="rect">
            <a:avLst/>
          </a:prstGeom>
          <a:noFill/>
          <a:ln>
            <a:noFill/>
          </a:ln>
        </p:spPr>
        <p:txBody>
          <a:bodyPr spcFirstLastPara="1" wrap="square" lIns="0" tIns="45700" rIns="0" bIns="45700" anchor="t" anchorCtr="0"/>
          <a:lstStyle>
            <a:lvl1pPr marL="457200" marR="0" lvl="0" indent="-355600" algn="l" rtl="0">
              <a:lnSpc>
                <a:spcPct val="90000"/>
              </a:lnSpc>
              <a:spcBef>
                <a:spcPts val="1200"/>
              </a:spcBef>
              <a:spcAft>
                <a:spcPts val="0"/>
              </a:spcAft>
              <a:buClr>
                <a:schemeClr val="accent1"/>
              </a:buClr>
              <a:buSzPts val="2000"/>
              <a:buFont typeface="Calibri"/>
              <a:buChar char=" "/>
              <a:defRPr sz="2000" b="0" i="0" u="none" strike="noStrike" cap="none">
                <a:solidFill>
                  <a:srgbClr val="3F3F3F"/>
                </a:solidFill>
                <a:latin typeface="Calibri"/>
                <a:ea typeface="Calibri"/>
                <a:cs typeface="Calibri"/>
                <a:sym typeface="Calibri"/>
              </a:defRPr>
            </a:lvl1pPr>
            <a:lvl2pPr marL="914400" marR="0" lvl="1" indent="-342900" algn="l" rtl="0">
              <a:lnSpc>
                <a:spcPct val="90000"/>
              </a:lnSpc>
              <a:spcBef>
                <a:spcPts val="200"/>
              </a:spcBef>
              <a:spcAft>
                <a:spcPts val="0"/>
              </a:spcAft>
              <a:buClr>
                <a:schemeClr val="accent1"/>
              </a:buClr>
              <a:buSzPts val="1800"/>
              <a:buFont typeface="Calibri"/>
              <a:buChar char="◦"/>
              <a:defRPr sz="1800" b="0" i="0" u="none" strike="noStrike" cap="none">
                <a:solidFill>
                  <a:srgbClr val="3F3F3F"/>
                </a:solidFill>
                <a:latin typeface="Calibri"/>
                <a:ea typeface="Calibri"/>
                <a:cs typeface="Calibri"/>
                <a:sym typeface="Calibri"/>
              </a:defRPr>
            </a:lvl2pPr>
            <a:lvl3pPr marL="1371600" marR="0" lvl="2"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9pPr>
          </a:lstStyle>
          <a:p>
            <a:endParaRPr/>
          </a:p>
        </p:txBody>
      </p:sp>
      <p:sp>
        <p:nvSpPr>
          <p:cNvPr id="159" name="Google Shape;159;p16"/>
          <p:cNvSpPr txBox="1">
            <a:spLocks noGrp="1"/>
          </p:cNvSpPr>
          <p:nvPr>
            <p:ph type="body" idx="2"/>
          </p:nvPr>
        </p:nvSpPr>
        <p:spPr>
          <a:xfrm>
            <a:off x="6217920" y="1845735"/>
            <a:ext cx="4937760" cy="4023360"/>
          </a:xfrm>
          <a:prstGeom prst="rect">
            <a:avLst/>
          </a:prstGeom>
          <a:noFill/>
          <a:ln>
            <a:noFill/>
          </a:ln>
        </p:spPr>
        <p:txBody>
          <a:bodyPr spcFirstLastPara="1" wrap="square" lIns="0" tIns="45700" rIns="0" bIns="45700" anchor="t" anchorCtr="0"/>
          <a:lstStyle>
            <a:lvl1pPr marL="457200" marR="0" lvl="0" indent="-355600" algn="l" rtl="0">
              <a:lnSpc>
                <a:spcPct val="90000"/>
              </a:lnSpc>
              <a:spcBef>
                <a:spcPts val="1200"/>
              </a:spcBef>
              <a:spcAft>
                <a:spcPts val="0"/>
              </a:spcAft>
              <a:buClr>
                <a:schemeClr val="accent1"/>
              </a:buClr>
              <a:buSzPts val="2000"/>
              <a:buFont typeface="Calibri"/>
              <a:buChar char=" "/>
              <a:defRPr sz="2000" b="0" i="0" u="none" strike="noStrike" cap="none">
                <a:solidFill>
                  <a:srgbClr val="3F3F3F"/>
                </a:solidFill>
                <a:latin typeface="Calibri"/>
                <a:ea typeface="Calibri"/>
                <a:cs typeface="Calibri"/>
                <a:sym typeface="Calibri"/>
              </a:defRPr>
            </a:lvl1pPr>
            <a:lvl2pPr marL="914400" marR="0" lvl="1" indent="-342900" algn="l" rtl="0">
              <a:lnSpc>
                <a:spcPct val="90000"/>
              </a:lnSpc>
              <a:spcBef>
                <a:spcPts val="200"/>
              </a:spcBef>
              <a:spcAft>
                <a:spcPts val="0"/>
              </a:spcAft>
              <a:buClr>
                <a:schemeClr val="accent1"/>
              </a:buClr>
              <a:buSzPts val="1800"/>
              <a:buFont typeface="Calibri"/>
              <a:buChar char="◦"/>
              <a:defRPr sz="1800" b="0" i="0" u="none" strike="noStrike" cap="none">
                <a:solidFill>
                  <a:srgbClr val="3F3F3F"/>
                </a:solidFill>
                <a:latin typeface="Calibri"/>
                <a:ea typeface="Calibri"/>
                <a:cs typeface="Calibri"/>
                <a:sym typeface="Calibri"/>
              </a:defRPr>
            </a:lvl2pPr>
            <a:lvl3pPr marL="1371600" marR="0" lvl="2"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9pPr>
          </a:lstStyle>
          <a:p>
            <a:endParaRPr/>
          </a:p>
        </p:txBody>
      </p:sp>
      <p:sp>
        <p:nvSpPr>
          <p:cNvPr id="160" name="Google Shape;160;p16"/>
          <p:cNvSpPr txBox="1">
            <a:spLocks noGrp="1"/>
          </p:cNvSpPr>
          <p:nvPr>
            <p:ph type="dt" idx="10"/>
          </p:nvPr>
        </p:nvSpPr>
        <p:spPr>
          <a:xfrm>
            <a:off x="1097280" y="6459785"/>
            <a:ext cx="2472271"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FFFFFF"/>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1" name="Google Shape;161;p16"/>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050" b="1" cap="none">
                <a:solidFill>
                  <a:srgbClr val="FFFFFF"/>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2" name="Google Shape;162;p16"/>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FFFFFF"/>
                </a:solidFill>
                <a:latin typeface="Calibri"/>
                <a:ea typeface="Calibri"/>
                <a:cs typeface="Calibri"/>
                <a:sym typeface="Calibri"/>
              </a:defRPr>
            </a:lvl1pPr>
            <a:lvl2pPr marL="0" marR="0" lvl="1" indent="0" algn="r" rtl="0">
              <a:spcBef>
                <a:spcPts val="0"/>
              </a:spcBef>
              <a:buNone/>
              <a:defRPr sz="1050">
                <a:solidFill>
                  <a:srgbClr val="FFFFFF"/>
                </a:solidFill>
                <a:latin typeface="Calibri"/>
                <a:ea typeface="Calibri"/>
                <a:cs typeface="Calibri"/>
                <a:sym typeface="Calibri"/>
              </a:defRPr>
            </a:lvl2pPr>
            <a:lvl3pPr marL="0" marR="0" lvl="2" indent="0" algn="r" rtl="0">
              <a:spcBef>
                <a:spcPts val="0"/>
              </a:spcBef>
              <a:buNone/>
              <a:defRPr sz="1050">
                <a:solidFill>
                  <a:srgbClr val="FFFFFF"/>
                </a:solidFill>
                <a:latin typeface="Calibri"/>
                <a:ea typeface="Calibri"/>
                <a:cs typeface="Calibri"/>
                <a:sym typeface="Calibri"/>
              </a:defRPr>
            </a:lvl3pPr>
            <a:lvl4pPr marL="0" marR="0" lvl="3" indent="0" algn="r" rtl="0">
              <a:spcBef>
                <a:spcPts val="0"/>
              </a:spcBef>
              <a:buNone/>
              <a:defRPr sz="1050">
                <a:solidFill>
                  <a:srgbClr val="FFFFFF"/>
                </a:solidFill>
                <a:latin typeface="Calibri"/>
                <a:ea typeface="Calibri"/>
                <a:cs typeface="Calibri"/>
                <a:sym typeface="Calibri"/>
              </a:defRPr>
            </a:lvl4pPr>
            <a:lvl5pPr marL="0" marR="0" lvl="4" indent="0" algn="r" rtl="0">
              <a:spcBef>
                <a:spcPts val="0"/>
              </a:spcBef>
              <a:buNone/>
              <a:defRPr sz="1050">
                <a:solidFill>
                  <a:srgbClr val="FFFFFF"/>
                </a:solidFill>
                <a:latin typeface="Calibri"/>
                <a:ea typeface="Calibri"/>
                <a:cs typeface="Calibri"/>
                <a:sym typeface="Calibri"/>
              </a:defRPr>
            </a:lvl5pPr>
            <a:lvl6pPr marL="0" marR="0" lvl="5" indent="0" algn="r" rtl="0">
              <a:spcBef>
                <a:spcPts val="0"/>
              </a:spcBef>
              <a:buNone/>
              <a:defRPr sz="1050">
                <a:solidFill>
                  <a:srgbClr val="FFFFFF"/>
                </a:solidFill>
                <a:latin typeface="Calibri"/>
                <a:ea typeface="Calibri"/>
                <a:cs typeface="Calibri"/>
                <a:sym typeface="Calibri"/>
              </a:defRPr>
            </a:lvl6pPr>
            <a:lvl7pPr marL="0" marR="0" lvl="6" indent="0" algn="r" rtl="0">
              <a:spcBef>
                <a:spcPts val="0"/>
              </a:spcBef>
              <a:buNone/>
              <a:defRPr sz="1050">
                <a:solidFill>
                  <a:srgbClr val="FFFFFF"/>
                </a:solidFill>
                <a:latin typeface="Calibri"/>
                <a:ea typeface="Calibri"/>
                <a:cs typeface="Calibri"/>
                <a:sym typeface="Calibri"/>
              </a:defRPr>
            </a:lvl7pPr>
            <a:lvl8pPr marL="0" marR="0" lvl="7" indent="0" algn="r" rtl="0">
              <a:spcBef>
                <a:spcPts val="0"/>
              </a:spcBef>
              <a:buNone/>
              <a:defRPr sz="1050">
                <a:solidFill>
                  <a:srgbClr val="FFFFFF"/>
                </a:solidFill>
                <a:latin typeface="Calibri"/>
                <a:ea typeface="Calibri"/>
                <a:cs typeface="Calibri"/>
                <a:sym typeface="Calibri"/>
              </a:defRPr>
            </a:lvl8pPr>
            <a:lvl9pPr marL="0" marR="0" lvl="8" indent="0" algn="r" rtl="0">
              <a:spcBef>
                <a:spcPts val="0"/>
              </a:spcBef>
              <a:buNone/>
              <a:defRPr sz="1050">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163" name="Google Shape;163;p16"/>
          <p:cNvPicPr preferRelativeResize="0"/>
          <p:nvPr/>
        </p:nvPicPr>
        <p:blipFill rotWithShape="1">
          <a:blip r:embed="rId2">
            <a:alphaModFix/>
          </a:blip>
          <a:srcRect/>
          <a:stretch/>
        </p:blipFill>
        <p:spPr>
          <a:xfrm>
            <a:off x="11353800" y="6035675"/>
            <a:ext cx="679392" cy="685800"/>
          </a:xfrm>
          <a:prstGeom prst="rect">
            <a:avLst/>
          </a:prstGeom>
          <a:noFill/>
          <a:ln>
            <a:noFill/>
          </a:ln>
          <a:effectLst>
            <a:outerShdw algn="ctr" rotWithShape="0">
              <a:srgbClr val="000000">
                <a:alpha val="84705"/>
              </a:srgbClr>
            </a:outerShdw>
          </a:effectLst>
        </p:spPr>
      </p:pic>
      <p:sp>
        <p:nvSpPr>
          <p:cNvPr id="164" name="Google Shape;164;p16"/>
          <p:cNvSpPr/>
          <p:nvPr/>
        </p:nvSpPr>
        <p:spPr>
          <a:xfrm>
            <a:off x="-58189" y="299567"/>
            <a:ext cx="12327775" cy="28660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5" name="Google Shape;165;p16"/>
          <p:cNvSpPr/>
          <p:nvPr/>
        </p:nvSpPr>
        <p:spPr>
          <a:xfrm>
            <a:off x="-58189" y="-58189"/>
            <a:ext cx="12327775" cy="53216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6" name="Google Shape;166;p16"/>
          <p:cNvSpPr/>
          <p:nvPr/>
        </p:nvSpPr>
        <p:spPr>
          <a:xfrm>
            <a:off x="1097281" y="1515291"/>
            <a:ext cx="10256520" cy="3304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23862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67"/>
        <p:cNvGrpSpPr/>
        <p:nvPr/>
      </p:nvGrpSpPr>
      <p:grpSpPr>
        <a:xfrm>
          <a:off x="0" y="0"/>
          <a:ext cx="0" cy="0"/>
          <a:chOff x="0" y="0"/>
          <a:chExt cx="0" cy="0"/>
        </a:xfrm>
      </p:grpSpPr>
      <p:sp>
        <p:nvSpPr>
          <p:cNvPr id="168" name="Google Shape;168;p17"/>
          <p:cNvSpPr txBox="1">
            <a:spLocks noGrp="1"/>
          </p:cNvSpPr>
          <p:nvPr>
            <p:ph type="title"/>
          </p:nvPr>
        </p:nvSpPr>
        <p:spPr>
          <a:xfrm>
            <a:off x="1097280" y="190912"/>
            <a:ext cx="10058400" cy="1450757"/>
          </a:xfrm>
          <a:prstGeom prst="rect">
            <a:avLst/>
          </a:prstGeom>
          <a:noFill/>
          <a:ln>
            <a:noFill/>
          </a:ln>
        </p:spPr>
        <p:txBody>
          <a:bodyPr spcFirstLastPara="1" wrap="square" lIns="91425" tIns="45700" rIns="91425" bIns="45700" anchor="b" anchorCtr="0"/>
          <a:lstStyle>
            <a:lvl1pPr marR="0" lvl="0" algn="l" rtl="0">
              <a:lnSpc>
                <a:spcPct val="85000"/>
              </a:lnSpc>
              <a:spcBef>
                <a:spcPts val="0"/>
              </a:spcBef>
              <a:spcAft>
                <a:spcPts val="0"/>
              </a:spcAft>
              <a:buClr>
                <a:srgbClr val="3F3F3F"/>
              </a:buClr>
              <a:buSzPts val="4800"/>
              <a:buFont typeface="Arial"/>
              <a:buNone/>
              <a:defRPr sz="4000" b="0" i="0" u="none" strike="noStrike" cap="none">
                <a:solidFill>
                  <a:srgbClr val="3F3F3F"/>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69" name="Google Shape;169;p17"/>
          <p:cNvSpPr txBox="1">
            <a:spLocks noGrp="1"/>
          </p:cNvSpPr>
          <p:nvPr>
            <p:ph type="dt" idx="10"/>
          </p:nvPr>
        </p:nvSpPr>
        <p:spPr>
          <a:xfrm>
            <a:off x="1097280" y="6459785"/>
            <a:ext cx="2472271"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0" name="Google Shape;170;p17"/>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1" cap="none">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1" name="Google Shape;171;p17"/>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FFFFFF"/>
                </a:solidFill>
                <a:latin typeface="Calibri"/>
                <a:ea typeface="Calibri"/>
                <a:cs typeface="Calibri"/>
                <a:sym typeface="Calibri"/>
              </a:defRPr>
            </a:lvl1pPr>
            <a:lvl2pPr marL="0" marR="0" lvl="1" indent="0" algn="r" rtl="0">
              <a:spcBef>
                <a:spcPts val="0"/>
              </a:spcBef>
              <a:buNone/>
              <a:defRPr sz="1050">
                <a:solidFill>
                  <a:srgbClr val="FFFFFF"/>
                </a:solidFill>
                <a:latin typeface="Calibri"/>
                <a:ea typeface="Calibri"/>
                <a:cs typeface="Calibri"/>
                <a:sym typeface="Calibri"/>
              </a:defRPr>
            </a:lvl2pPr>
            <a:lvl3pPr marL="0" marR="0" lvl="2" indent="0" algn="r" rtl="0">
              <a:spcBef>
                <a:spcPts val="0"/>
              </a:spcBef>
              <a:buNone/>
              <a:defRPr sz="1050">
                <a:solidFill>
                  <a:srgbClr val="FFFFFF"/>
                </a:solidFill>
                <a:latin typeface="Calibri"/>
                <a:ea typeface="Calibri"/>
                <a:cs typeface="Calibri"/>
                <a:sym typeface="Calibri"/>
              </a:defRPr>
            </a:lvl3pPr>
            <a:lvl4pPr marL="0" marR="0" lvl="3" indent="0" algn="r" rtl="0">
              <a:spcBef>
                <a:spcPts val="0"/>
              </a:spcBef>
              <a:buNone/>
              <a:defRPr sz="1050">
                <a:solidFill>
                  <a:srgbClr val="FFFFFF"/>
                </a:solidFill>
                <a:latin typeface="Calibri"/>
                <a:ea typeface="Calibri"/>
                <a:cs typeface="Calibri"/>
                <a:sym typeface="Calibri"/>
              </a:defRPr>
            </a:lvl4pPr>
            <a:lvl5pPr marL="0" marR="0" lvl="4" indent="0" algn="r" rtl="0">
              <a:spcBef>
                <a:spcPts val="0"/>
              </a:spcBef>
              <a:buNone/>
              <a:defRPr sz="1050">
                <a:solidFill>
                  <a:srgbClr val="FFFFFF"/>
                </a:solidFill>
                <a:latin typeface="Calibri"/>
                <a:ea typeface="Calibri"/>
                <a:cs typeface="Calibri"/>
                <a:sym typeface="Calibri"/>
              </a:defRPr>
            </a:lvl5pPr>
            <a:lvl6pPr marL="0" marR="0" lvl="5" indent="0" algn="r" rtl="0">
              <a:spcBef>
                <a:spcPts val="0"/>
              </a:spcBef>
              <a:buNone/>
              <a:defRPr sz="1050">
                <a:solidFill>
                  <a:srgbClr val="FFFFFF"/>
                </a:solidFill>
                <a:latin typeface="Calibri"/>
                <a:ea typeface="Calibri"/>
                <a:cs typeface="Calibri"/>
                <a:sym typeface="Calibri"/>
              </a:defRPr>
            </a:lvl6pPr>
            <a:lvl7pPr marL="0" marR="0" lvl="6" indent="0" algn="r" rtl="0">
              <a:spcBef>
                <a:spcPts val="0"/>
              </a:spcBef>
              <a:buNone/>
              <a:defRPr sz="1050">
                <a:solidFill>
                  <a:srgbClr val="FFFFFF"/>
                </a:solidFill>
                <a:latin typeface="Calibri"/>
                <a:ea typeface="Calibri"/>
                <a:cs typeface="Calibri"/>
                <a:sym typeface="Calibri"/>
              </a:defRPr>
            </a:lvl7pPr>
            <a:lvl8pPr marL="0" marR="0" lvl="7" indent="0" algn="r" rtl="0">
              <a:spcBef>
                <a:spcPts val="0"/>
              </a:spcBef>
              <a:buNone/>
              <a:defRPr sz="1050">
                <a:solidFill>
                  <a:srgbClr val="FFFFFF"/>
                </a:solidFill>
                <a:latin typeface="Calibri"/>
                <a:ea typeface="Calibri"/>
                <a:cs typeface="Calibri"/>
                <a:sym typeface="Calibri"/>
              </a:defRPr>
            </a:lvl8pPr>
            <a:lvl9pPr marL="0" marR="0" lvl="8" indent="0" algn="r" rtl="0">
              <a:spcBef>
                <a:spcPts val="0"/>
              </a:spcBef>
              <a:buNone/>
              <a:defRPr sz="1050">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172" name="Google Shape;172;p17"/>
          <p:cNvPicPr preferRelativeResize="0"/>
          <p:nvPr/>
        </p:nvPicPr>
        <p:blipFill rotWithShape="1">
          <a:blip r:embed="rId2">
            <a:alphaModFix/>
          </a:blip>
          <a:srcRect/>
          <a:stretch/>
        </p:blipFill>
        <p:spPr>
          <a:xfrm>
            <a:off x="11353800" y="6035675"/>
            <a:ext cx="679392" cy="685800"/>
          </a:xfrm>
          <a:prstGeom prst="rect">
            <a:avLst/>
          </a:prstGeom>
          <a:noFill/>
          <a:ln>
            <a:noFill/>
          </a:ln>
          <a:effectLst>
            <a:outerShdw algn="ctr" rotWithShape="0">
              <a:srgbClr val="000000">
                <a:alpha val="84705"/>
              </a:srgbClr>
            </a:outerShdw>
          </a:effectLst>
        </p:spPr>
      </p:pic>
      <p:sp>
        <p:nvSpPr>
          <p:cNvPr id="173" name="Google Shape;173;p17"/>
          <p:cNvSpPr/>
          <p:nvPr/>
        </p:nvSpPr>
        <p:spPr>
          <a:xfrm>
            <a:off x="-58189" y="299567"/>
            <a:ext cx="12327775" cy="28660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4" name="Google Shape;174;p17"/>
          <p:cNvSpPr/>
          <p:nvPr/>
        </p:nvSpPr>
        <p:spPr>
          <a:xfrm>
            <a:off x="-58189" y="-58189"/>
            <a:ext cx="12327775" cy="53216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434425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bg>
      <p:bgPr>
        <a:solidFill>
          <a:schemeClr val="lt1"/>
        </a:solidFill>
        <a:effectLst/>
      </p:bgPr>
    </p:bg>
    <p:spTree>
      <p:nvGrpSpPr>
        <p:cNvPr id="1" name="Shape 175"/>
        <p:cNvGrpSpPr/>
        <p:nvPr/>
      </p:nvGrpSpPr>
      <p:grpSpPr>
        <a:xfrm>
          <a:off x="0" y="0"/>
          <a:ext cx="0" cy="0"/>
          <a:chOff x="0" y="0"/>
          <a:chExt cx="0" cy="0"/>
        </a:xfrm>
      </p:grpSpPr>
      <p:sp>
        <p:nvSpPr>
          <p:cNvPr id="176" name="Google Shape;176;p18"/>
          <p:cNvSpPr/>
          <p:nvPr/>
        </p:nvSpPr>
        <p:spPr>
          <a:xfrm>
            <a:off x="3175" y="6400800"/>
            <a:ext cx="12188825" cy="457200"/>
          </a:xfrm>
          <a:prstGeom prst="rect">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7" name="Google Shape;177;p18"/>
          <p:cNvSpPr/>
          <p:nvPr/>
        </p:nvSpPr>
        <p:spPr>
          <a:xfrm>
            <a:off x="15" y="6334316"/>
            <a:ext cx="12188825" cy="64008"/>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78" name="Google Shape;178;p18"/>
          <p:cNvSpPr txBox="1">
            <a:spLocks noGrp="1"/>
          </p:cNvSpPr>
          <p:nvPr>
            <p:ph type="title"/>
          </p:nvPr>
        </p:nvSpPr>
        <p:spPr>
          <a:xfrm>
            <a:off x="1097280" y="758952"/>
            <a:ext cx="10058400" cy="3566160"/>
          </a:xfrm>
          <a:prstGeom prst="rect">
            <a:avLst/>
          </a:prstGeom>
          <a:noFill/>
          <a:ln>
            <a:noFill/>
          </a:ln>
        </p:spPr>
        <p:txBody>
          <a:bodyPr spcFirstLastPara="1" wrap="square" lIns="91425" tIns="45700" rIns="91425" bIns="45700" anchor="b" anchorCtr="0"/>
          <a:lstStyle>
            <a:lvl1pPr marR="0" lvl="0" algn="l" rtl="0">
              <a:lnSpc>
                <a:spcPct val="85000"/>
              </a:lnSpc>
              <a:spcBef>
                <a:spcPts val="0"/>
              </a:spcBef>
              <a:spcAft>
                <a:spcPts val="0"/>
              </a:spcAft>
              <a:buClr>
                <a:srgbClr val="262626"/>
              </a:buClr>
              <a:buSzPts val="8000"/>
              <a:buFont typeface="Calibri"/>
              <a:buNone/>
              <a:defRPr sz="8000" b="0" i="0" u="none" strike="noStrike" cap="none">
                <a:solidFill>
                  <a:srgbClr val="262626"/>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9" name="Google Shape;179;p18"/>
          <p:cNvSpPr txBox="1">
            <a:spLocks noGrp="1"/>
          </p:cNvSpPr>
          <p:nvPr>
            <p:ph type="body" idx="1"/>
          </p:nvPr>
        </p:nvSpPr>
        <p:spPr>
          <a:xfrm>
            <a:off x="1097280" y="4453128"/>
            <a:ext cx="10058400" cy="11430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200"/>
              </a:spcBef>
              <a:spcAft>
                <a:spcPts val="0"/>
              </a:spcAft>
              <a:buClr>
                <a:schemeClr val="accent1"/>
              </a:buClr>
              <a:buSzPts val="2400"/>
              <a:buFont typeface="Calibri"/>
              <a:buNone/>
              <a:defRPr sz="2400" b="0" i="0" u="none" strike="noStrike" cap="none">
                <a:solidFill>
                  <a:schemeClr val="dk2"/>
                </a:solidFill>
                <a:latin typeface="Calibri"/>
                <a:ea typeface="Calibri"/>
                <a:cs typeface="Calibri"/>
                <a:sym typeface="Calibri"/>
              </a:defRPr>
            </a:lvl1pPr>
            <a:lvl2pPr marL="914400" marR="0" lvl="1" indent="-228600" algn="l" rtl="0">
              <a:lnSpc>
                <a:spcPct val="90000"/>
              </a:lnSpc>
              <a:spcBef>
                <a:spcPts val="200"/>
              </a:spcBef>
              <a:spcAft>
                <a:spcPts val="0"/>
              </a:spcAft>
              <a:buClr>
                <a:schemeClr val="accent1"/>
              </a:buClr>
              <a:buSzPts val="1800"/>
              <a:buFont typeface="Calibri"/>
              <a:buNone/>
              <a:defRPr sz="18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accent1"/>
              </a:buClr>
              <a:buSzPts val="1600"/>
              <a:buFont typeface="Calibri"/>
              <a:buNone/>
              <a:defRPr sz="16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accent1"/>
              </a:buClr>
              <a:buSzPts val="1400"/>
              <a:buFont typeface="Calibri"/>
              <a:buNone/>
              <a:defRPr sz="14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accent1"/>
              </a:buClr>
              <a:buSzPts val="1400"/>
              <a:buFont typeface="Calibri"/>
              <a:buNone/>
              <a:defRPr sz="14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accent1"/>
              </a:buClr>
              <a:buSzPts val="1400"/>
              <a:buFont typeface="Calibri"/>
              <a:buNone/>
              <a:defRPr sz="14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accent1"/>
              </a:buClr>
              <a:buSzPts val="1400"/>
              <a:buFont typeface="Calibri"/>
              <a:buNone/>
              <a:defRPr sz="14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accent1"/>
              </a:buClr>
              <a:buSzPts val="1400"/>
              <a:buFont typeface="Calibri"/>
              <a:buNone/>
              <a:defRPr sz="14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400"/>
              </a:spcAft>
              <a:buClr>
                <a:schemeClr val="accent1"/>
              </a:buClr>
              <a:buSzPts val="1400"/>
              <a:buFont typeface="Calibri"/>
              <a:buNone/>
              <a:defRPr sz="1400" b="0" i="0" u="none" strike="noStrike" cap="none">
                <a:solidFill>
                  <a:srgbClr val="888888"/>
                </a:solidFill>
                <a:latin typeface="Calibri"/>
                <a:ea typeface="Calibri"/>
                <a:cs typeface="Calibri"/>
                <a:sym typeface="Calibri"/>
              </a:defRPr>
            </a:lvl9pPr>
          </a:lstStyle>
          <a:p>
            <a:endParaRPr/>
          </a:p>
        </p:txBody>
      </p:sp>
      <p:sp>
        <p:nvSpPr>
          <p:cNvPr id="180" name="Google Shape;180;p18"/>
          <p:cNvSpPr txBox="1">
            <a:spLocks noGrp="1"/>
          </p:cNvSpPr>
          <p:nvPr>
            <p:ph type="dt" idx="10"/>
          </p:nvPr>
        </p:nvSpPr>
        <p:spPr>
          <a:xfrm>
            <a:off x="1097280" y="6459785"/>
            <a:ext cx="2472271"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FFFFFF"/>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1" name="Google Shape;181;p18"/>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050" b="1" cap="none">
                <a:solidFill>
                  <a:srgbClr val="FFFFFF"/>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2" name="Google Shape;182;p18"/>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FFFFFF"/>
                </a:solidFill>
                <a:latin typeface="Calibri"/>
                <a:ea typeface="Calibri"/>
                <a:cs typeface="Calibri"/>
                <a:sym typeface="Calibri"/>
              </a:defRPr>
            </a:lvl1pPr>
            <a:lvl2pPr marL="0" marR="0" lvl="1" indent="0" algn="r" rtl="0">
              <a:spcBef>
                <a:spcPts val="0"/>
              </a:spcBef>
              <a:buNone/>
              <a:defRPr sz="1050">
                <a:solidFill>
                  <a:srgbClr val="FFFFFF"/>
                </a:solidFill>
                <a:latin typeface="Calibri"/>
                <a:ea typeface="Calibri"/>
                <a:cs typeface="Calibri"/>
                <a:sym typeface="Calibri"/>
              </a:defRPr>
            </a:lvl2pPr>
            <a:lvl3pPr marL="0" marR="0" lvl="2" indent="0" algn="r" rtl="0">
              <a:spcBef>
                <a:spcPts val="0"/>
              </a:spcBef>
              <a:buNone/>
              <a:defRPr sz="1050">
                <a:solidFill>
                  <a:srgbClr val="FFFFFF"/>
                </a:solidFill>
                <a:latin typeface="Calibri"/>
                <a:ea typeface="Calibri"/>
                <a:cs typeface="Calibri"/>
                <a:sym typeface="Calibri"/>
              </a:defRPr>
            </a:lvl3pPr>
            <a:lvl4pPr marL="0" marR="0" lvl="3" indent="0" algn="r" rtl="0">
              <a:spcBef>
                <a:spcPts val="0"/>
              </a:spcBef>
              <a:buNone/>
              <a:defRPr sz="1050">
                <a:solidFill>
                  <a:srgbClr val="FFFFFF"/>
                </a:solidFill>
                <a:latin typeface="Calibri"/>
                <a:ea typeface="Calibri"/>
                <a:cs typeface="Calibri"/>
                <a:sym typeface="Calibri"/>
              </a:defRPr>
            </a:lvl4pPr>
            <a:lvl5pPr marL="0" marR="0" lvl="4" indent="0" algn="r" rtl="0">
              <a:spcBef>
                <a:spcPts val="0"/>
              </a:spcBef>
              <a:buNone/>
              <a:defRPr sz="1050">
                <a:solidFill>
                  <a:srgbClr val="FFFFFF"/>
                </a:solidFill>
                <a:latin typeface="Calibri"/>
                <a:ea typeface="Calibri"/>
                <a:cs typeface="Calibri"/>
                <a:sym typeface="Calibri"/>
              </a:defRPr>
            </a:lvl5pPr>
            <a:lvl6pPr marL="0" marR="0" lvl="5" indent="0" algn="r" rtl="0">
              <a:spcBef>
                <a:spcPts val="0"/>
              </a:spcBef>
              <a:buNone/>
              <a:defRPr sz="1050">
                <a:solidFill>
                  <a:srgbClr val="FFFFFF"/>
                </a:solidFill>
                <a:latin typeface="Calibri"/>
                <a:ea typeface="Calibri"/>
                <a:cs typeface="Calibri"/>
                <a:sym typeface="Calibri"/>
              </a:defRPr>
            </a:lvl6pPr>
            <a:lvl7pPr marL="0" marR="0" lvl="6" indent="0" algn="r" rtl="0">
              <a:spcBef>
                <a:spcPts val="0"/>
              </a:spcBef>
              <a:buNone/>
              <a:defRPr sz="1050">
                <a:solidFill>
                  <a:srgbClr val="FFFFFF"/>
                </a:solidFill>
                <a:latin typeface="Calibri"/>
                <a:ea typeface="Calibri"/>
                <a:cs typeface="Calibri"/>
                <a:sym typeface="Calibri"/>
              </a:defRPr>
            </a:lvl7pPr>
            <a:lvl8pPr marL="0" marR="0" lvl="7" indent="0" algn="r" rtl="0">
              <a:spcBef>
                <a:spcPts val="0"/>
              </a:spcBef>
              <a:buNone/>
              <a:defRPr sz="1050">
                <a:solidFill>
                  <a:srgbClr val="FFFFFF"/>
                </a:solidFill>
                <a:latin typeface="Calibri"/>
                <a:ea typeface="Calibri"/>
                <a:cs typeface="Calibri"/>
                <a:sym typeface="Calibri"/>
              </a:defRPr>
            </a:lvl8pPr>
            <a:lvl9pPr marL="0" marR="0" lvl="8" indent="0" algn="r" rtl="0">
              <a:spcBef>
                <a:spcPts val="0"/>
              </a:spcBef>
              <a:buNone/>
              <a:defRPr sz="1050">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cxnSp>
        <p:nvCxnSpPr>
          <p:cNvPr id="183" name="Google Shape;183;p18"/>
          <p:cNvCxnSpPr/>
          <p:nvPr/>
        </p:nvCxnSpPr>
        <p:spPr>
          <a:xfrm>
            <a:off x="1207658" y="4343400"/>
            <a:ext cx="9875520" cy="0"/>
          </a:xfrm>
          <a:prstGeom prst="straightConnector1">
            <a:avLst/>
          </a:prstGeom>
          <a:noFill/>
          <a:ln w="9525" cap="flat" cmpd="sng">
            <a:solidFill>
              <a:srgbClr val="7F7F7F"/>
            </a:solidFill>
            <a:prstDash val="solid"/>
            <a:round/>
            <a:headEnd type="none" w="sm" len="sm"/>
            <a:tailEnd type="none" w="sm" len="sm"/>
          </a:ln>
        </p:spPr>
      </p:cxnSp>
      <p:pic>
        <p:nvPicPr>
          <p:cNvPr id="184" name="Google Shape;184;p18"/>
          <p:cNvPicPr preferRelativeResize="0"/>
          <p:nvPr/>
        </p:nvPicPr>
        <p:blipFill rotWithShape="1">
          <a:blip r:embed="rId2">
            <a:alphaModFix/>
          </a:blip>
          <a:srcRect/>
          <a:stretch/>
        </p:blipFill>
        <p:spPr>
          <a:xfrm>
            <a:off x="11353800" y="6035675"/>
            <a:ext cx="679392" cy="685800"/>
          </a:xfrm>
          <a:prstGeom prst="rect">
            <a:avLst/>
          </a:prstGeom>
          <a:noFill/>
          <a:ln>
            <a:noFill/>
          </a:ln>
          <a:effectLst>
            <a:outerShdw algn="ctr" rotWithShape="0">
              <a:srgbClr val="000000">
                <a:alpha val="84705"/>
              </a:srgbClr>
            </a:outerShdw>
          </a:effectLst>
        </p:spPr>
      </p:pic>
      <p:sp>
        <p:nvSpPr>
          <p:cNvPr id="185" name="Google Shape;185;p18"/>
          <p:cNvSpPr/>
          <p:nvPr/>
        </p:nvSpPr>
        <p:spPr>
          <a:xfrm>
            <a:off x="-58189" y="299567"/>
            <a:ext cx="12327775" cy="28660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6" name="Google Shape;186;p18"/>
          <p:cNvSpPr/>
          <p:nvPr/>
        </p:nvSpPr>
        <p:spPr>
          <a:xfrm>
            <a:off x="-58189" y="-58189"/>
            <a:ext cx="12327775" cy="53216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542195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187"/>
        <p:cNvGrpSpPr/>
        <p:nvPr/>
      </p:nvGrpSpPr>
      <p:grpSpPr>
        <a:xfrm>
          <a:off x="0" y="0"/>
          <a:ext cx="0" cy="0"/>
          <a:chOff x="0" y="0"/>
          <a:chExt cx="0" cy="0"/>
        </a:xfrm>
      </p:grpSpPr>
      <p:sp>
        <p:nvSpPr>
          <p:cNvPr id="188" name="Google Shape;188;p19"/>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lstStyle>
            <a:lvl1pPr marR="0" lvl="0" algn="l" rtl="0">
              <a:lnSpc>
                <a:spcPct val="85000"/>
              </a:lnSpc>
              <a:spcBef>
                <a:spcPts val="0"/>
              </a:spcBef>
              <a:spcAft>
                <a:spcPts val="0"/>
              </a:spcAft>
              <a:buClr>
                <a:srgbClr val="3F3F3F"/>
              </a:buClr>
              <a:buSzPts val="4800"/>
              <a:buFont typeface="Arial"/>
              <a:buNone/>
              <a:defRPr sz="4000" b="0" i="0" u="none" strike="noStrike" cap="none">
                <a:solidFill>
                  <a:srgbClr val="3F3F3F"/>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89" name="Google Shape;189;p19"/>
          <p:cNvSpPr txBox="1">
            <a:spLocks noGrp="1"/>
          </p:cNvSpPr>
          <p:nvPr>
            <p:ph type="body" idx="1"/>
          </p:nvPr>
        </p:nvSpPr>
        <p:spPr>
          <a:xfrm>
            <a:off x="1097280" y="1846052"/>
            <a:ext cx="4937760" cy="736282"/>
          </a:xfrm>
          <a:prstGeom prst="rect">
            <a:avLst/>
          </a:prstGeom>
          <a:noFill/>
          <a:ln>
            <a:noFill/>
          </a:ln>
        </p:spPr>
        <p:txBody>
          <a:bodyPr spcFirstLastPara="1" wrap="square" lIns="91425" tIns="45700" rIns="91425" bIns="45700" anchor="ctr" anchorCtr="0"/>
          <a:lstStyle>
            <a:lvl1pPr marL="457200" marR="0" lvl="0" indent="-228600" algn="l" rtl="0">
              <a:lnSpc>
                <a:spcPct val="90000"/>
              </a:lnSpc>
              <a:spcBef>
                <a:spcPts val="1200"/>
              </a:spcBef>
              <a:spcAft>
                <a:spcPts val="0"/>
              </a:spcAft>
              <a:buClr>
                <a:schemeClr val="accent1"/>
              </a:buClr>
              <a:buSzPts val="2000"/>
              <a:buFont typeface="Calibri"/>
              <a:buNone/>
              <a:defRPr sz="2000" b="0" i="0" u="none" strike="noStrike" cap="none">
                <a:solidFill>
                  <a:schemeClr val="dk2"/>
                </a:solidFill>
                <a:latin typeface="Arial"/>
                <a:ea typeface="Arial"/>
                <a:cs typeface="Arial"/>
                <a:sym typeface="Arial"/>
              </a:defRPr>
            </a:lvl1pPr>
            <a:lvl2pPr marL="914400" marR="0" lvl="1" indent="-228600" algn="l" rtl="0">
              <a:lnSpc>
                <a:spcPct val="90000"/>
              </a:lnSpc>
              <a:spcBef>
                <a:spcPts val="200"/>
              </a:spcBef>
              <a:spcAft>
                <a:spcPts val="0"/>
              </a:spcAft>
              <a:buClr>
                <a:schemeClr val="accent1"/>
              </a:buClr>
              <a:buSzPts val="2000"/>
              <a:buFont typeface="Calibri"/>
              <a:buNone/>
              <a:defRPr sz="2000" b="1" i="0" u="none" strike="noStrike" cap="none">
                <a:solidFill>
                  <a:srgbClr val="3F3F3F"/>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accent1"/>
              </a:buClr>
              <a:buSzPts val="1800"/>
              <a:buFont typeface="Calibri"/>
              <a:buNone/>
              <a:defRPr sz="1800" b="1" i="0" u="none" strike="noStrike" cap="none">
                <a:solidFill>
                  <a:srgbClr val="3F3F3F"/>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8pPr>
            <a:lvl9pPr marL="4114800" marR="0" lvl="8" indent="-228600" algn="l" rtl="0">
              <a:lnSpc>
                <a:spcPct val="90000"/>
              </a:lnSpc>
              <a:spcBef>
                <a:spcPts val="400"/>
              </a:spcBef>
              <a:spcAft>
                <a:spcPts val="40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9pPr>
          </a:lstStyle>
          <a:p>
            <a:endParaRPr/>
          </a:p>
        </p:txBody>
      </p:sp>
      <p:sp>
        <p:nvSpPr>
          <p:cNvPr id="190" name="Google Shape;190;p19"/>
          <p:cNvSpPr txBox="1">
            <a:spLocks noGrp="1"/>
          </p:cNvSpPr>
          <p:nvPr>
            <p:ph type="body" idx="2"/>
          </p:nvPr>
        </p:nvSpPr>
        <p:spPr>
          <a:xfrm>
            <a:off x="1097280" y="2582335"/>
            <a:ext cx="4937760" cy="3286760"/>
          </a:xfrm>
          <a:prstGeom prst="rect">
            <a:avLst/>
          </a:prstGeom>
          <a:noFill/>
          <a:ln>
            <a:noFill/>
          </a:ln>
        </p:spPr>
        <p:txBody>
          <a:bodyPr spcFirstLastPara="1" wrap="square" lIns="0" tIns="45700" rIns="0" bIns="45700" anchor="t" anchorCtr="0"/>
          <a:lstStyle>
            <a:lvl1pPr marL="457200" marR="0" lvl="0" indent="-355600" algn="l" rtl="0">
              <a:lnSpc>
                <a:spcPct val="90000"/>
              </a:lnSpc>
              <a:spcBef>
                <a:spcPts val="1200"/>
              </a:spcBef>
              <a:spcAft>
                <a:spcPts val="0"/>
              </a:spcAft>
              <a:buClr>
                <a:schemeClr val="accent1"/>
              </a:buClr>
              <a:buSzPts val="2000"/>
              <a:buFont typeface="Calibri"/>
              <a:buChar char=" "/>
              <a:defRPr sz="2000" b="0" i="0" u="none" strike="noStrike" cap="none">
                <a:solidFill>
                  <a:srgbClr val="3F3F3F"/>
                </a:solidFill>
                <a:latin typeface="Arial"/>
                <a:ea typeface="Arial"/>
                <a:cs typeface="Arial"/>
                <a:sym typeface="Arial"/>
              </a:defRPr>
            </a:lvl1pPr>
            <a:lvl2pPr marL="914400" marR="0" lvl="1" indent="-342900" algn="l" rtl="0">
              <a:lnSpc>
                <a:spcPct val="90000"/>
              </a:lnSpc>
              <a:spcBef>
                <a:spcPts val="200"/>
              </a:spcBef>
              <a:spcAft>
                <a:spcPts val="0"/>
              </a:spcAft>
              <a:buClr>
                <a:schemeClr val="accent1"/>
              </a:buClr>
              <a:buSzPts val="1800"/>
              <a:buFont typeface="Calibri"/>
              <a:buChar char="◦"/>
              <a:defRPr sz="1800" b="0" i="0" u="none" strike="noStrike" cap="none">
                <a:solidFill>
                  <a:srgbClr val="3F3F3F"/>
                </a:solidFill>
                <a:latin typeface="Arial"/>
                <a:ea typeface="Arial"/>
                <a:cs typeface="Arial"/>
                <a:sym typeface="Arial"/>
              </a:defRPr>
            </a:lvl2pPr>
            <a:lvl3pPr marL="1371600" marR="0" lvl="2"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3pPr>
            <a:lvl4pPr marL="1828800" marR="0" lvl="3"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4pPr>
            <a:lvl5pPr marL="2286000" marR="0" lvl="4"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9pPr>
          </a:lstStyle>
          <a:p>
            <a:endParaRPr/>
          </a:p>
        </p:txBody>
      </p:sp>
      <p:sp>
        <p:nvSpPr>
          <p:cNvPr id="191" name="Google Shape;191;p19"/>
          <p:cNvSpPr txBox="1">
            <a:spLocks noGrp="1"/>
          </p:cNvSpPr>
          <p:nvPr>
            <p:ph type="body" idx="3"/>
          </p:nvPr>
        </p:nvSpPr>
        <p:spPr>
          <a:xfrm>
            <a:off x="6217920" y="1846052"/>
            <a:ext cx="4937760" cy="736282"/>
          </a:xfrm>
          <a:prstGeom prst="rect">
            <a:avLst/>
          </a:prstGeom>
          <a:noFill/>
          <a:ln>
            <a:noFill/>
          </a:ln>
        </p:spPr>
        <p:txBody>
          <a:bodyPr spcFirstLastPara="1" wrap="square" lIns="91425" tIns="45700" rIns="91425" bIns="45700" anchor="ctr" anchorCtr="0"/>
          <a:lstStyle>
            <a:lvl1pPr marL="457200" marR="0" lvl="0" indent="-228600" algn="l" rtl="0">
              <a:lnSpc>
                <a:spcPct val="90000"/>
              </a:lnSpc>
              <a:spcBef>
                <a:spcPts val="1200"/>
              </a:spcBef>
              <a:spcAft>
                <a:spcPts val="0"/>
              </a:spcAft>
              <a:buClr>
                <a:schemeClr val="accent1"/>
              </a:buClr>
              <a:buSzPts val="2000"/>
              <a:buFont typeface="Calibri"/>
              <a:buNone/>
              <a:defRPr sz="2000" b="0" i="0" u="none" strike="noStrike" cap="none">
                <a:solidFill>
                  <a:schemeClr val="dk2"/>
                </a:solidFill>
                <a:latin typeface="Arial"/>
                <a:ea typeface="Arial"/>
                <a:cs typeface="Arial"/>
                <a:sym typeface="Arial"/>
              </a:defRPr>
            </a:lvl1pPr>
            <a:lvl2pPr marL="914400" marR="0" lvl="1" indent="-228600" algn="l" rtl="0">
              <a:lnSpc>
                <a:spcPct val="90000"/>
              </a:lnSpc>
              <a:spcBef>
                <a:spcPts val="200"/>
              </a:spcBef>
              <a:spcAft>
                <a:spcPts val="0"/>
              </a:spcAft>
              <a:buClr>
                <a:schemeClr val="accent1"/>
              </a:buClr>
              <a:buSzPts val="2000"/>
              <a:buFont typeface="Calibri"/>
              <a:buNone/>
              <a:defRPr sz="2000" b="1" i="0" u="none" strike="noStrike" cap="none">
                <a:solidFill>
                  <a:srgbClr val="3F3F3F"/>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accent1"/>
              </a:buClr>
              <a:buSzPts val="1800"/>
              <a:buFont typeface="Calibri"/>
              <a:buNone/>
              <a:defRPr sz="1800" b="1" i="0" u="none" strike="noStrike" cap="none">
                <a:solidFill>
                  <a:srgbClr val="3F3F3F"/>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8pPr>
            <a:lvl9pPr marL="4114800" marR="0" lvl="8" indent="-228600" algn="l" rtl="0">
              <a:lnSpc>
                <a:spcPct val="90000"/>
              </a:lnSpc>
              <a:spcBef>
                <a:spcPts val="400"/>
              </a:spcBef>
              <a:spcAft>
                <a:spcPts val="400"/>
              </a:spcAft>
              <a:buClr>
                <a:schemeClr val="accent1"/>
              </a:buClr>
              <a:buSzPts val="1600"/>
              <a:buFont typeface="Calibri"/>
              <a:buNone/>
              <a:defRPr sz="1600" b="1" i="0" u="none" strike="noStrike" cap="none">
                <a:solidFill>
                  <a:srgbClr val="3F3F3F"/>
                </a:solidFill>
                <a:latin typeface="Calibri"/>
                <a:ea typeface="Calibri"/>
                <a:cs typeface="Calibri"/>
                <a:sym typeface="Calibri"/>
              </a:defRPr>
            </a:lvl9pPr>
          </a:lstStyle>
          <a:p>
            <a:endParaRPr/>
          </a:p>
        </p:txBody>
      </p:sp>
      <p:sp>
        <p:nvSpPr>
          <p:cNvPr id="192" name="Google Shape;192;p19"/>
          <p:cNvSpPr txBox="1">
            <a:spLocks noGrp="1"/>
          </p:cNvSpPr>
          <p:nvPr>
            <p:ph type="body" idx="4"/>
          </p:nvPr>
        </p:nvSpPr>
        <p:spPr>
          <a:xfrm>
            <a:off x="6217920" y="2582334"/>
            <a:ext cx="4937760" cy="3286760"/>
          </a:xfrm>
          <a:prstGeom prst="rect">
            <a:avLst/>
          </a:prstGeom>
          <a:noFill/>
          <a:ln>
            <a:noFill/>
          </a:ln>
        </p:spPr>
        <p:txBody>
          <a:bodyPr spcFirstLastPara="1" wrap="square" lIns="0" tIns="45700" rIns="0" bIns="45700" anchor="t" anchorCtr="0"/>
          <a:lstStyle>
            <a:lvl1pPr marL="457200" marR="0" lvl="0" indent="-355600" algn="l" rtl="0">
              <a:lnSpc>
                <a:spcPct val="90000"/>
              </a:lnSpc>
              <a:spcBef>
                <a:spcPts val="1200"/>
              </a:spcBef>
              <a:spcAft>
                <a:spcPts val="0"/>
              </a:spcAft>
              <a:buClr>
                <a:schemeClr val="accent1"/>
              </a:buClr>
              <a:buSzPts val="2000"/>
              <a:buFont typeface="Calibri"/>
              <a:buChar char=" "/>
              <a:defRPr sz="2000" b="0" i="0" u="none" strike="noStrike" cap="none">
                <a:solidFill>
                  <a:srgbClr val="3F3F3F"/>
                </a:solidFill>
                <a:latin typeface="Arial"/>
                <a:ea typeface="Arial"/>
                <a:cs typeface="Arial"/>
                <a:sym typeface="Arial"/>
              </a:defRPr>
            </a:lvl1pPr>
            <a:lvl2pPr marL="914400" marR="0" lvl="1" indent="-342900" algn="l" rtl="0">
              <a:lnSpc>
                <a:spcPct val="90000"/>
              </a:lnSpc>
              <a:spcBef>
                <a:spcPts val="200"/>
              </a:spcBef>
              <a:spcAft>
                <a:spcPts val="0"/>
              </a:spcAft>
              <a:buClr>
                <a:schemeClr val="accent1"/>
              </a:buClr>
              <a:buSzPts val="1800"/>
              <a:buFont typeface="Calibri"/>
              <a:buChar char="◦"/>
              <a:defRPr sz="1800" b="0" i="0" u="none" strike="noStrike" cap="none">
                <a:solidFill>
                  <a:srgbClr val="3F3F3F"/>
                </a:solidFill>
                <a:latin typeface="Arial"/>
                <a:ea typeface="Arial"/>
                <a:cs typeface="Arial"/>
                <a:sym typeface="Arial"/>
              </a:defRPr>
            </a:lvl2pPr>
            <a:lvl3pPr marL="1371600" marR="0" lvl="2"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3pPr>
            <a:lvl4pPr marL="1828800" marR="0" lvl="3"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4pPr>
            <a:lvl5pPr marL="2286000" marR="0" lvl="4"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9pPr>
          </a:lstStyle>
          <a:p>
            <a:endParaRPr/>
          </a:p>
        </p:txBody>
      </p:sp>
      <p:sp>
        <p:nvSpPr>
          <p:cNvPr id="193" name="Google Shape;193;p19"/>
          <p:cNvSpPr txBox="1">
            <a:spLocks noGrp="1"/>
          </p:cNvSpPr>
          <p:nvPr>
            <p:ph type="dt" idx="10"/>
          </p:nvPr>
        </p:nvSpPr>
        <p:spPr>
          <a:xfrm>
            <a:off x="1097280" y="6459785"/>
            <a:ext cx="2472271"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4" name="Google Shape;194;p19"/>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1" cap="none">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5" name="Google Shape;195;p19"/>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FFFFFF"/>
                </a:solidFill>
                <a:latin typeface="Calibri"/>
                <a:ea typeface="Calibri"/>
                <a:cs typeface="Calibri"/>
                <a:sym typeface="Calibri"/>
              </a:defRPr>
            </a:lvl1pPr>
            <a:lvl2pPr marL="0" marR="0" lvl="1" indent="0" algn="r" rtl="0">
              <a:spcBef>
                <a:spcPts val="0"/>
              </a:spcBef>
              <a:buNone/>
              <a:defRPr sz="1050">
                <a:solidFill>
                  <a:srgbClr val="FFFFFF"/>
                </a:solidFill>
                <a:latin typeface="Calibri"/>
                <a:ea typeface="Calibri"/>
                <a:cs typeface="Calibri"/>
                <a:sym typeface="Calibri"/>
              </a:defRPr>
            </a:lvl2pPr>
            <a:lvl3pPr marL="0" marR="0" lvl="2" indent="0" algn="r" rtl="0">
              <a:spcBef>
                <a:spcPts val="0"/>
              </a:spcBef>
              <a:buNone/>
              <a:defRPr sz="1050">
                <a:solidFill>
                  <a:srgbClr val="FFFFFF"/>
                </a:solidFill>
                <a:latin typeface="Calibri"/>
                <a:ea typeface="Calibri"/>
                <a:cs typeface="Calibri"/>
                <a:sym typeface="Calibri"/>
              </a:defRPr>
            </a:lvl3pPr>
            <a:lvl4pPr marL="0" marR="0" lvl="3" indent="0" algn="r" rtl="0">
              <a:spcBef>
                <a:spcPts val="0"/>
              </a:spcBef>
              <a:buNone/>
              <a:defRPr sz="1050">
                <a:solidFill>
                  <a:srgbClr val="FFFFFF"/>
                </a:solidFill>
                <a:latin typeface="Calibri"/>
                <a:ea typeface="Calibri"/>
                <a:cs typeface="Calibri"/>
                <a:sym typeface="Calibri"/>
              </a:defRPr>
            </a:lvl4pPr>
            <a:lvl5pPr marL="0" marR="0" lvl="4" indent="0" algn="r" rtl="0">
              <a:spcBef>
                <a:spcPts val="0"/>
              </a:spcBef>
              <a:buNone/>
              <a:defRPr sz="1050">
                <a:solidFill>
                  <a:srgbClr val="FFFFFF"/>
                </a:solidFill>
                <a:latin typeface="Calibri"/>
                <a:ea typeface="Calibri"/>
                <a:cs typeface="Calibri"/>
                <a:sym typeface="Calibri"/>
              </a:defRPr>
            </a:lvl5pPr>
            <a:lvl6pPr marL="0" marR="0" lvl="5" indent="0" algn="r" rtl="0">
              <a:spcBef>
                <a:spcPts val="0"/>
              </a:spcBef>
              <a:buNone/>
              <a:defRPr sz="1050">
                <a:solidFill>
                  <a:srgbClr val="FFFFFF"/>
                </a:solidFill>
                <a:latin typeface="Calibri"/>
                <a:ea typeface="Calibri"/>
                <a:cs typeface="Calibri"/>
                <a:sym typeface="Calibri"/>
              </a:defRPr>
            </a:lvl6pPr>
            <a:lvl7pPr marL="0" marR="0" lvl="6" indent="0" algn="r" rtl="0">
              <a:spcBef>
                <a:spcPts val="0"/>
              </a:spcBef>
              <a:buNone/>
              <a:defRPr sz="1050">
                <a:solidFill>
                  <a:srgbClr val="FFFFFF"/>
                </a:solidFill>
                <a:latin typeface="Calibri"/>
                <a:ea typeface="Calibri"/>
                <a:cs typeface="Calibri"/>
                <a:sym typeface="Calibri"/>
              </a:defRPr>
            </a:lvl7pPr>
            <a:lvl8pPr marL="0" marR="0" lvl="7" indent="0" algn="r" rtl="0">
              <a:spcBef>
                <a:spcPts val="0"/>
              </a:spcBef>
              <a:buNone/>
              <a:defRPr sz="1050">
                <a:solidFill>
                  <a:srgbClr val="FFFFFF"/>
                </a:solidFill>
                <a:latin typeface="Calibri"/>
                <a:ea typeface="Calibri"/>
                <a:cs typeface="Calibri"/>
                <a:sym typeface="Calibri"/>
              </a:defRPr>
            </a:lvl8pPr>
            <a:lvl9pPr marL="0" marR="0" lvl="8" indent="0" algn="r" rtl="0">
              <a:spcBef>
                <a:spcPts val="0"/>
              </a:spcBef>
              <a:buNone/>
              <a:defRPr sz="1050">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196" name="Google Shape;196;p19"/>
          <p:cNvPicPr preferRelativeResize="0"/>
          <p:nvPr/>
        </p:nvPicPr>
        <p:blipFill rotWithShape="1">
          <a:blip r:embed="rId2">
            <a:alphaModFix/>
          </a:blip>
          <a:srcRect/>
          <a:stretch/>
        </p:blipFill>
        <p:spPr>
          <a:xfrm>
            <a:off x="11353800" y="6035675"/>
            <a:ext cx="679392" cy="685800"/>
          </a:xfrm>
          <a:prstGeom prst="rect">
            <a:avLst/>
          </a:prstGeom>
          <a:noFill/>
          <a:ln>
            <a:noFill/>
          </a:ln>
          <a:effectLst>
            <a:outerShdw algn="ctr" rotWithShape="0">
              <a:srgbClr val="000000">
                <a:alpha val="84705"/>
              </a:srgbClr>
            </a:outerShdw>
          </a:effectLst>
        </p:spPr>
      </p:pic>
      <p:sp>
        <p:nvSpPr>
          <p:cNvPr id="197" name="Google Shape;197;p19"/>
          <p:cNvSpPr/>
          <p:nvPr/>
        </p:nvSpPr>
        <p:spPr>
          <a:xfrm>
            <a:off x="-58189" y="299567"/>
            <a:ext cx="12327775" cy="28660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8" name="Google Shape;198;p19"/>
          <p:cNvSpPr/>
          <p:nvPr/>
        </p:nvSpPr>
        <p:spPr>
          <a:xfrm>
            <a:off x="-58189" y="-58189"/>
            <a:ext cx="12327775" cy="53216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1448725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Content with Caption">
    <p:spTree>
      <p:nvGrpSpPr>
        <p:cNvPr id="1" name="Shape 208"/>
        <p:cNvGrpSpPr/>
        <p:nvPr/>
      </p:nvGrpSpPr>
      <p:grpSpPr>
        <a:xfrm>
          <a:off x="0" y="0"/>
          <a:ext cx="0" cy="0"/>
          <a:chOff x="0" y="0"/>
          <a:chExt cx="0" cy="0"/>
        </a:xfrm>
      </p:grpSpPr>
      <p:sp>
        <p:nvSpPr>
          <p:cNvPr id="209" name="Google Shape;209;p21"/>
          <p:cNvSpPr/>
          <p:nvPr/>
        </p:nvSpPr>
        <p:spPr>
          <a:xfrm>
            <a:off x="16" y="0"/>
            <a:ext cx="4050791" cy="6858000"/>
          </a:xfrm>
          <a:prstGeom prst="rect">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0" name="Google Shape;210;p21"/>
          <p:cNvSpPr/>
          <p:nvPr/>
        </p:nvSpPr>
        <p:spPr>
          <a:xfrm>
            <a:off x="4040071" y="0"/>
            <a:ext cx="64008"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11" name="Google Shape;211;p21"/>
          <p:cNvSpPr txBox="1">
            <a:spLocks noGrp="1"/>
          </p:cNvSpPr>
          <p:nvPr>
            <p:ph type="title"/>
          </p:nvPr>
        </p:nvSpPr>
        <p:spPr>
          <a:xfrm>
            <a:off x="457200" y="594359"/>
            <a:ext cx="3200400" cy="2286000"/>
          </a:xfrm>
          <a:prstGeom prst="rect">
            <a:avLst/>
          </a:prstGeom>
          <a:noFill/>
          <a:ln>
            <a:noFill/>
          </a:ln>
        </p:spPr>
        <p:txBody>
          <a:bodyPr spcFirstLastPara="1" wrap="square" lIns="91425" tIns="45700" rIns="91425" bIns="45700" anchor="b" anchorCtr="0"/>
          <a:lstStyle>
            <a:lvl1pPr marR="0" lvl="0" algn="l" rtl="0">
              <a:lnSpc>
                <a:spcPct val="85000"/>
              </a:lnSpc>
              <a:spcBef>
                <a:spcPts val="0"/>
              </a:spcBef>
              <a:spcAft>
                <a:spcPts val="0"/>
              </a:spcAft>
              <a:buClr>
                <a:srgbClr val="FFFFFF"/>
              </a:buClr>
              <a:buSzPts val="3600"/>
              <a:buFont typeface="Arial"/>
              <a:buNone/>
              <a:defRPr sz="3600" b="0" i="0" u="none" strike="noStrike" cap="none">
                <a:solidFill>
                  <a:srgbClr val="FFFFFF"/>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12" name="Google Shape;212;p21"/>
          <p:cNvSpPr txBox="1">
            <a:spLocks noGrp="1"/>
          </p:cNvSpPr>
          <p:nvPr>
            <p:ph type="body" idx="1"/>
          </p:nvPr>
        </p:nvSpPr>
        <p:spPr>
          <a:xfrm>
            <a:off x="4800600" y="731520"/>
            <a:ext cx="6492240" cy="5257800"/>
          </a:xfrm>
          <a:prstGeom prst="rect">
            <a:avLst/>
          </a:prstGeom>
          <a:noFill/>
          <a:ln>
            <a:noFill/>
          </a:ln>
        </p:spPr>
        <p:txBody>
          <a:bodyPr spcFirstLastPara="1" wrap="square" lIns="0" tIns="45700" rIns="0" bIns="45700" anchor="t" anchorCtr="0"/>
          <a:lstStyle>
            <a:lvl1pPr marL="457200" marR="0" lvl="0" indent="-355600" algn="l" rtl="0">
              <a:lnSpc>
                <a:spcPct val="90000"/>
              </a:lnSpc>
              <a:spcBef>
                <a:spcPts val="1200"/>
              </a:spcBef>
              <a:spcAft>
                <a:spcPts val="0"/>
              </a:spcAft>
              <a:buClr>
                <a:schemeClr val="accent1"/>
              </a:buClr>
              <a:buSzPts val="2000"/>
              <a:buFont typeface="Calibri"/>
              <a:buChar char=" "/>
              <a:defRPr sz="2000" b="0" i="0" u="none" strike="noStrike" cap="none">
                <a:solidFill>
                  <a:srgbClr val="3F3F3F"/>
                </a:solidFill>
                <a:latin typeface="Arial"/>
                <a:ea typeface="Arial"/>
                <a:cs typeface="Arial"/>
                <a:sym typeface="Arial"/>
              </a:defRPr>
            </a:lvl1pPr>
            <a:lvl2pPr marL="914400" marR="0" lvl="1" indent="-342900" algn="l" rtl="0">
              <a:lnSpc>
                <a:spcPct val="90000"/>
              </a:lnSpc>
              <a:spcBef>
                <a:spcPts val="200"/>
              </a:spcBef>
              <a:spcAft>
                <a:spcPts val="0"/>
              </a:spcAft>
              <a:buClr>
                <a:schemeClr val="accent1"/>
              </a:buClr>
              <a:buSzPts val="1800"/>
              <a:buFont typeface="Calibri"/>
              <a:buChar char="◦"/>
              <a:defRPr sz="1800" b="0" i="0" u="none" strike="noStrike" cap="none">
                <a:solidFill>
                  <a:srgbClr val="3F3F3F"/>
                </a:solidFill>
                <a:latin typeface="Arial"/>
                <a:ea typeface="Arial"/>
                <a:cs typeface="Arial"/>
                <a:sym typeface="Arial"/>
              </a:defRPr>
            </a:lvl2pPr>
            <a:lvl3pPr marL="1371600" marR="0" lvl="2"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3pPr>
            <a:lvl4pPr marL="1828800" marR="0" lvl="3"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4pPr>
            <a:lvl5pPr marL="2286000" marR="0" lvl="4"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9pPr>
          </a:lstStyle>
          <a:p>
            <a:endParaRPr/>
          </a:p>
        </p:txBody>
      </p:sp>
      <p:sp>
        <p:nvSpPr>
          <p:cNvPr id="213" name="Google Shape;213;p21"/>
          <p:cNvSpPr txBox="1">
            <a:spLocks noGrp="1"/>
          </p:cNvSpPr>
          <p:nvPr>
            <p:ph type="body" idx="2"/>
          </p:nvPr>
        </p:nvSpPr>
        <p:spPr>
          <a:xfrm>
            <a:off x="457200" y="2926080"/>
            <a:ext cx="3200400" cy="3379124"/>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200"/>
              </a:spcBef>
              <a:spcAft>
                <a:spcPts val="0"/>
              </a:spcAft>
              <a:buClr>
                <a:schemeClr val="accent1"/>
              </a:buClr>
              <a:buSzPts val="1500"/>
              <a:buFont typeface="Calibri"/>
              <a:buNone/>
              <a:defRPr sz="1500" b="0" i="0" u="none" strike="noStrike" cap="none">
                <a:solidFill>
                  <a:srgbClr val="FFFFFF"/>
                </a:solidFill>
                <a:latin typeface="Arial"/>
                <a:ea typeface="Arial"/>
                <a:cs typeface="Arial"/>
                <a:sym typeface="Arial"/>
              </a:defRPr>
            </a:lvl1pPr>
            <a:lvl2pPr marL="914400" marR="0" lvl="1" indent="-228600" algn="l" rtl="0">
              <a:lnSpc>
                <a:spcPct val="90000"/>
              </a:lnSpc>
              <a:spcBef>
                <a:spcPts val="200"/>
              </a:spcBef>
              <a:spcAft>
                <a:spcPts val="0"/>
              </a:spcAft>
              <a:buClr>
                <a:schemeClr val="accent1"/>
              </a:buClr>
              <a:buSzPts val="1200"/>
              <a:buFont typeface="Calibri"/>
              <a:buNone/>
              <a:defRPr sz="1200" b="0" i="0" u="none" strike="noStrike" cap="none">
                <a:solidFill>
                  <a:srgbClr val="3F3F3F"/>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accent1"/>
              </a:buClr>
              <a:buSzPts val="1000"/>
              <a:buFont typeface="Calibri"/>
              <a:buNone/>
              <a:defRPr sz="1000" b="0" i="0" u="none" strike="noStrike" cap="none">
                <a:solidFill>
                  <a:srgbClr val="3F3F3F"/>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8pPr>
            <a:lvl9pPr marL="4114800" marR="0" lvl="8" indent="-228600" algn="l" rtl="0">
              <a:lnSpc>
                <a:spcPct val="90000"/>
              </a:lnSpc>
              <a:spcBef>
                <a:spcPts val="400"/>
              </a:spcBef>
              <a:spcAft>
                <a:spcPts val="40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9pPr>
          </a:lstStyle>
          <a:p>
            <a:endParaRPr/>
          </a:p>
        </p:txBody>
      </p:sp>
      <p:sp>
        <p:nvSpPr>
          <p:cNvPr id="214" name="Google Shape;214;p21"/>
          <p:cNvSpPr txBox="1">
            <a:spLocks noGrp="1"/>
          </p:cNvSpPr>
          <p:nvPr>
            <p:ph type="dt" idx="10"/>
          </p:nvPr>
        </p:nvSpPr>
        <p:spPr>
          <a:xfrm>
            <a:off x="465512" y="6459785"/>
            <a:ext cx="261851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5" name="Google Shape;215;p21"/>
          <p:cNvSpPr txBox="1">
            <a:spLocks noGrp="1"/>
          </p:cNvSpPr>
          <p:nvPr>
            <p:ph type="ftr" idx="11"/>
          </p:nvPr>
        </p:nvSpPr>
        <p:spPr>
          <a:xfrm>
            <a:off x="4800600" y="6459785"/>
            <a:ext cx="46482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1" cap="none">
                <a:solidFill>
                  <a:schemeClr val="dk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6" name="Google Shape;216;p21"/>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chemeClr val="dk2"/>
                </a:solidFill>
                <a:latin typeface="Calibri"/>
                <a:ea typeface="Calibri"/>
                <a:cs typeface="Calibri"/>
                <a:sym typeface="Calibri"/>
              </a:defRPr>
            </a:lvl1pPr>
            <a:lvl2pPr marL="0" marR="0" lvl="1" indent="0" algn="r" rtl="0">
              <a:spcBef>
                <a:spcPts val="0"/>
              </a:spcBef>
              <a:buNone/>
              <a:defRPr sz="1050">
                <a:solidFill>
                  <a:schemeClr val="dk2"/>
                </a:solidFill>
                <a:latin typeface="Calibri"/>
                <a:ea typeface="Calibri"/>
                <a:cs typeface="Calibri"/>
                <a:sym typeface="Calibri"/>
              </a:defRPr>
            </a:lvl2pPr>
            <a:lvl3pPr marL="0" marR="0" lvl="2" indent="0" algn="r" rtl="0">
              <a:spcBef>
                <a:spcPts val="0"/>
              </a:spcBef>
              <a:buNone/>
              <a:defRPr sz="1050">
                <a:solidFill>
                  <a:schemeClr val="dk2"/>
                </a:solidFill>
                <a:latin typeface="Calibri"/>
                <a:ea typeface="Calibri"/>
                <a:cs typeface="Calibri"/>
                <a:sym typeface="Calibri"/>
              </a:defRPr>
            </a:lvl3pPr>
            <a:lvl4pPr marL="0" marR="0" lvl="3" indent="0" algn="r" rtl="0">
              <a:spcBef>
                <a:spcPts val="0"/>
              </a:spcBef>
              <a:buNone/>
              <a:defRPr sz="1050">
                <a:solidFill>
                  <a:schemeClr val="dk2"/>
                </a:solidFill>
                <a:latin typeface="Calibri"/>
                <a:ea typeface="Calibri"/>
                <a:cs typeface="Calibri"/>
                <a:sym typeface="Calibri"/>
              </a:defRPr>
            </a:lvl4pPr>
            <a:lvl5pPr marL="0" marR="0" lvl="4" indent="0" algn="r" rtl="0">
              <a:spcBef>
                <a:spcPts val="0"/>
              </a:spcBef>
              <a:buNone/>
              <a:defRPr sz="1050">
                <a:solidFill>
                  <a:schemeClr val="dk2"/>
                </a:solidFill>
                <a:latin typeface="Calibri"/>
                <a:ea typeface="Calibri"/>
                <a:cs typeface="Calibri"/>
                <a:sym typeface="Calibri"/>
              </a:defRPr>
            </a:lvl5pPr>
            <a:lvl6pPr marL="0" marR="0" lvl="5" indent="0" algn="r" rtl="0">
              <a:spcBef>
                <a:spcPts val="0"/>
              </a:spcBef>
              <a:buNone/>
              <a:defRPr sz="1050">
                <a:solidFill>
                  <a:schemeClr val="dk2"/>
                </a:solidFill>
                <a:latin typeface="Calibri"/>
                <a:ea typeface="Calibri"/>
                <a:cs typeface="Calibri"/>
                <a:sym typeface="Calibri"/>
              </a:defRPr>
            </a:lvl6pPr>
            <a:lvl7pPr marL="0" marR="0" lvl="6" indent="0" algn="r" rtl="0">
              <a:spcBef>
                <a:spcPts val="0"/>
              </a:spcBef>
              <a:buNone/>
              <a:defRPr sz="1050">
                <a:solidFill>
                  <a:schemeClr val="dk2"/>
                </a:solidFill>
                <a:latin typeface="Calibri"/>
                <a:ea typeface="Calibri"/>
                <a:cs typeface="Calibri"/>
                <a:sym typeface="Calibri"/>
              </a:defRPr>
            </a:lvl7pPr>
            <a:lvl8pPr marL="0" marR="0" lvl="7" indent="0" algn="r" rtl="0">
              <a:spcBef>
                <a:spcPts val="0"/>
              </a:spcBef>
              <a:buNone/>
              <a:defRPr sz="1050">
                <a:solidFill>
                  <a:schemeClr val="dk2"/>
                </a:solidFill>
                <a:latin typeface="Calibri"/>
                <a:ea typeface="Calibri"/>
                <a:cs typeface="Calibri"/>
                <a:sym typeface="Calibri"/>
              </a:defRPr>
            </a:lvl8pPr>
            <a:lvl9pPr marL="0" marR="0" lvl="8" indent="0" algn="r" rtl="0">
              <a:spcBef>
                <a:spcPts val="0"/>
              </a:spcBef>
              <a:buNone/>
              <a:defRPr sz="1050">
                <a:solidFill>
                  <a:schemeClr val="dk2"/>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217" name="Google Shape;217;p21"/>
          <p:cNvPicPr preferRelativeResize="0"/>
          <p:nvPr/>
        </p:nvPicPr>
        <p:blipFill rotWithShape="1">
          <a:blip r:embed="rId2">
            <a:alphaModFix/>
          </a:blip>
          <a:srcRect/>
          <a:stretch/>
        </p:blipFill>
        <p:spPr>
          <a:xfrm>
            <a:off x="11353800" y="6035675"/>
            <a:ext cx="679392" cy="685800"/>
          </a:xfrm>
          <a:prstGeom prst="rect">
            <a:avLst/>
          </a:prstGeom>
          <a:noFill/>
          <a:ln>
            <a:noFill/>
          </a:ln>
          <a:effectLst>
            <a:outerShdw algn="ctr" rotWithShape="0">
              <a:srgbClr val="000000">
                <a:alpha val="84705"/>
              </a:srgbClr>
            </a:outerShdw>
          </a:effectLst>
        </p:spPr>
      </p:pic>
    </p:spTree>
    <p:extLst>
      <p:ext uri="{BB962C8B-B14F-4D97-AF65-F5344CB8AC3E}">
        <p14:creationId xmlns:p14="http://schemas.microsoft.com/office/powerpoint/2010/main" val="14360375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 with Caption">
    <p:spTree>
      <p:nvGrpSpPr>
        <p:cNvPr id="1" name="Shape 218"/>
        <p:cNvGrpSpPr/>
        <p:nvPr/>
      </p:nvGrpSpPr>
      <p:grpSpPr>
        <a:xfrm>
          <a:off x="0" y="0"/>
          <a:ext cx="0" cy="0"/>
          <a:chOff x="0" y="0"/>
          <a:chExt cx="0" cy="0"/>
        </a:xfrm>
      </p:grpSpPr>
      <p:sp>
        <p:nvSpPr>
          <p:cNvPr id="219" name="Google Shape;219;p22"/>
          <p:cNvSpPr/>
          <p:nvPr/>
        </p:nvSpPr>
        <p:spPr>
          <a:xfrm>
            <a:off x="0" y="4953000"/>
            <a:ext cx="12188825" cy="1905000"/>
          </a:xfrm>
          <a:prstGeom prst="rect">
            <a:avLst/>
          </a:prstGeom>
          <a:solidFill>
            <a:schemeClr val="accent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20" name="Google Shape;220;p22"/>
          <p:cNvSpPr/>
          <p:nvPr/>
        </p:nvSpPr>
        <p:spPr>
          <a:xfrm>
            <a:off x="15" y="4915076"/>
            <a:ext cx="12188825" cy="64008"/>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1" name="Google Shape;221;p22"/>
          <p:cNvSpPr txBox="1">
            <a:spLocks noGrp="1"/>
          </p:cNvSpPr>
          <p:nvPr>
            <p:ph type="title"/>
          </p:nvPr>
        </p:nvSpPr>
        <p:spPr>
          <a:xfrm>
            <a:off x="1097280" y="5074920"/>
            <a:ext cx="10113645" cy="822960"/>
          </a:xfrm>
          <a:prstGeom prst="rect">
            <a:avLst/>
          </a:prstGeom>
          <a:noFill/>
          <a:ln>
            <a:noFill/>
          </a:ln>
        </p:spPr>
        <p:txBody>
          <a:bodyPr spcFirstLastPara="1" wrap="square" lIns="91425" tIns="0" rIns="91425" bIns="0" anchor="b" anchorCtr="0"/>
          <a:lstStyle>
            <a:lvl1pPr marR="0" lvl="0" algn="l" rtl="0">
              <a:lnSpc>
                <a:spcPct val="85000"/>
              </a:lnSpc>
              <a:spcBef>
                <a:spcPts val="0"/>
              </a:spcBef>
              <a:spcAft>
                <a:spcPts val="0"/>
              </a:spcAft>
              <a:buClr>
                <a:srgbClr val="FFFFFF"/>
              </a:buClr>
              <a:buSzPts val="3600"/>
              <a:buFont typeface="Arial"/>
              <a:buNone/>
              <a:defRPr sz="3600" b="0" i="0" u="none" strike="noStrike" cap="none">
                <a:solidFill>
                  <a:srgbClr val="FFFFFF"/>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2" name="Google Shape;222;p22"/>
          <p:cNvSpPr>
            <a:spLocks noGrp="1"/>
          </p:cNvSpPr>
          <p:nvPr>
            <p:ph type="pic" idx="2"/>
          </p:nvPr>
        </p:nvSpPr>
        <p:spPr>
          <a:xfrm>
            <a:off x="15" y="0"/>
            <a:ext cx="12191985" cy="4915076"/>
          </a:xfrm>
          <a:prstGeom prst="rect">
            <a:avLst/>
          </a:prstGeom>
          <a:solidFill>
            <a:srgbClr val="C6CDD0"/>
          </a:solidFill>
          <a:ln>
            <a:noFill/>
          </a:ln>
        </p:spPr>
        <p:txBody>
          <a:bodyPr spcFirstLastPara="1" wrap="square" lIns="457200" tIns="457200" rIns="0" bIns="45700" anchor="t" anchorCtr="0"/>
          <a:lstStyle>
            <a:lvl1pPr marR="0" lvl="0" algn="l" rtl="0">
              <a:lnSpc>
                <a:spcPct val="90000"/>
              </a:lnSpc>
              <a:spcBef>
                <a:spcPts val="1200"/>
              </a:spcBef>
              <a:spcAft>
                <a:spcPts val="0"/>
              </a:spcAft>
              <a:buClr>
                <a:schemeClr val="accent1"/>
              </a:buClr>
              <a:buSzPts val="3200"/>
              <a:buFont typeface="Calibri"/>
              <a:buNone/>
              <a:defRPr sz="3200" b="0" i="0" u="none" strike="noStrike" cap="none">
                <a:solidFill>
                  <a:srgbClr val="3F3F3F"/>
                </a:solidFill>
                <a:latin typeface="Arial"/>
                <a:ea typeface="Arial"/>
                <a:cs typeface="Arial"/>
                <a:sym typeface="Arial"/>
              </a:defRPr>
            </a:lvl1pPr>
            <a:lvl2pPr marR="0" lvl="1" algn="l" rtl="0">
              <a:lnSpc>
                <a:spcPct val="90000"/>
              </a:lnSpc>
              <a:spcBef>
                <a:spcPts val="200"/>
              </a:spcBef>
              <a:spcAft>
                <a:spcPts val="0"/>
              </a:spcAft>
              <a:buClr>
                <a:schemeClr val="accent1"/>
              </a:buClr>
              <a:buSzPts val="2800"/>
              <a:buFont typeface="Calibri"/>
              <a:buNone/>
              <a:defRPr sz="2800" b="0" i="0" u="none" strike="noStrike" cap="none">
                <a:solidFill>
                  <a:srgbClr val="3F3F3F"/>
                </a:solidFill>
                <a:latin typeface="Calibri"/>
                <a:ea typeface="Calibri"/>
                <a:cs typeface="Calibri"/>
                <a:sym typeface="Calibri"/>
              </a:defRPr>
            </a:lvl2pPr>
            <a:lvl3pPr marR="0" lvl="2" algn="l" rtl="0">
              <a:lnSpc>
                <a:spcPct val="90000"/>
              </a:lnSpc>
              <a:spcBef>
                <a:spcPts val="400"/>
              </a:spcBef>
              <a:spcAft>
                <a:spcPts val="0"/>
              </a:spcAft>
              <a:buClr>
                <a:schemeClr val="accent1"/>
              </a:buClr>
              <a:buSzPts val="2400"/>
              <a:buFont typeface="Calibri"/>
              <a:buNone/>
              <a:defRPr sz="2400" b="0" i="0" u="none" strike="noStrike" cap="none">
                <a:solidFill>
                  <a:srgbClr val="3F3F3F"/>
                </a:solidFill>
                <a:latin typeface="Calibri"/>
                <a:ea typeface="Calibri"/>
                <a:cs typeface="Calibri"/>
                <a:sym typeface="Calibri"/>
              </a:defRPr>
            </a:lvl3pPr>
            <a:lvl4pPr marR="0" lvl="3" algn="l" rtl="0">
              <a:lnSpc>
                <a:spcPct val="90000"/>
              </a:lnSpc>
              <a:spcBef>
                <a:spcPts val="400"/>
              </a:spcBef>
              <a:spcAft>
                <a:spcPts val="0"/>
              </a:spcAft>
              <a:buClr>
                <a:schemeClr val="accent1"/>
              </a:buClr>
              <a:buSzPts val="2000"/>
              <a:buFont typeface="Calibri"/>
              <a:buNone/>
              <a:defRPr sz="2000" b="0" i="0" u="none" strike="noStrike" cap="none">
                <a:solidFill>
                  <a:srgbClr val="3F3F3F"/>
                </a:solidFill>
                <a:latin typeface="Calibri"/>
                <a:ea typeface="Calibri"/>
                <a:cs typeface="Calibri"/>
                <a:sym typeface="Calibri"/>
              </a:defRPr>
            </a:lvl4pPr>
            <a:lvl5pPr marR="0" lvl="4" algn="l" rtl="0">
              <a:lnSpc>
                <a:spcPct val="90000"/>
              </a:lnSpc>
              <a:spcBef>
                <a:spcPts val="400"/>
              </a:spcBef>
              <a:spcAft>
                <a:spcPts val="0"/>
              </a:spcAft>
              <a:buClr>
                <a:schemeClr val="accent1"/>
              </a:buClr>
              <a:buSzPts val="2000"/>
              <a:buFont typeface="Calibri"/>
              <a:buNone/>
              <a:defRPr sz="2000" b="0" i="0" u="none" strike="noStrike" cap="none">
                <a:solidFill>
                  <a:srgbClr val="3F3F3F"/>
                </a:solidFill>
                <a:latin typeface="Calibri"/>
                <a:ea typeface="Calibri"/>
                <a:cs typeface="Calibri"/>
                <a:sym typeface="Calibri"/>
              </a:defRPr>
            </a:lvl5pPr>
            <a:lvl6pPr marR="0" lvl="5" algn="l" rtl="0">
              <a:lnSpc>
                <a:spcPct val="90000"/>
              </a:lnSpc>
              <a:spcBef>
                <a:spcPts val="400"/>
              </a:spcBef>
              <a:spcAft>
                <a:spcPts val="0"/>
              </a:spcAft>
              <a:buClr>
                <a:schemeClr val="accent1"/>
              </a:buClr>
              <a:buSzPts val="2000"/>
              <a:buFont typeface="Calibri"/>
              <a:buNone/>
              <a:defRPr sz="2000" b="0" i="0" u="none" strike="noStrike" cap="none">
                <a:solidFill>
                  <a:srgbClr val="3F3F3F"/>
                </a:solidFill>
                <a:latin typeface="Calibri"/>
                <a:ea typeface="Calibri"/>
                <a:cs typeface="Calibri"/>
                <a:sym typeface="Calibri"/>
              </a:defRPr>
            </a:lvl6pPr>
            <a:lvl7pPr marR="0" lvl="6" algn="l" rtl="0">
              <a:lnSpc>
                <a:spcPct val="90000"/>
              </a:lnSpc>
              <a:spcBef>
                <a:spcPts val="400"/>
              </a:spcBef>
              <a:spcAft>
                <a:spcPts val="0"/>
              </a:spcAft>
              <a:buClr>
                <a:schemeClr val="accent1"/>
              </a:buClr>
              <a:buSzPts val="2000"/>
              <a:buFont typeface="Calibri"/>
              <a:buNone/>
              <a:defRPr sz="2000" b="0" i="0" u="none" strike="noStrike" cap="none">
                <a:solidFill>
                  <a:srgbClr val="3F3F3F"/>
                </a:solidFill>
                <a:latin typeface="Calibri"/>
                <a:ea typeface="Calibri"/>
                <a:cs typeface="Calibri"/>
                <a:sym typeface="Calibri"/>
              </a:defRPr>
            </a:lvl7pPr>
            <a:lvl8pPr marR="0" lvl="7" algn="l" rtl="0">
              <a:lnSpc>
                <a:spcPct val="90000"/>
              </a:lnSpc>
              <a:spcBef>
                <a:spcPts val="400"/>
              </a:spcBef>
              <a:spcAft>
                <a:spcPts val="0"/>
              </a:spcAft>
              <a:buClr>
                <a:schemeClr val="accent1"/>
              </a:buClr>
              <a:buSzPts val="2000"/>
              <a:buFont typeface="Calibri"/>
              <a:buNone/>
              <a:defRPr sz="2000" b="0" i="0" u="none" strike="noStrike" cap="none">
                <a:solidFill>
                  <a:srgbClr val="3F3F3F"/>
                </a:solidFill>
                <a:latin typeface="Calibri"/>
                <a:ea typeface="Calibri"/>
                <a:cs typeface="Calibri"/>
                <a:sym typeface="Calibri"/>
              </a:defRPr>
            </a:lvl8pPr>
            <a:lvl9pPr marR="0" lvl="8" algn="l" rtl="0">
              <a:lnSpc>
                <a:spcPct val="90000"/>
              </a:lnSpc>
              <a:spcBef>
                <a:spcPts val="400"/>
              </a:spcBef>
              <a:spcAft>
                <a:spcPts val="400"/>
              </a:spcAft>
              <a:buClr>
                <a:schemeClr val="accent1"/>
              </a:buClr>
              <a:buSzPts val="2000"/>
              <a:buFont typeface="Calibri"/>
              <a:buNone/>
              <a:defRPr sz="2000" b="0" i="0" u="none" strike="noStrike" cap="none">
                <a:solidFill>
                  <a:srgbClr val="3F3F3F"/>
                </a:solidFill>
                <a:latin typeface="Calibri"/>
                <a:ea typeface="Calibri"/>
                <a:cs typeface="Calibri"/>
                <a:sym typeface="Calibri"/>
              </a:defRPr>
            </a:lvl9pPr>
          </a:lstStyle>
          <a:p>
            <a:endParaRPr/>
          </a:p>
        </p:txBody>
      </p:sp>
      <p:sp>
        <p:nvSpPr>
          <p:cNvPr id="223" name="Google Shape;223;p22"/>
          <p:cNvSpPr txBox="1">
            <a:spLocks noGrp="1"/>
          </p:cNvSpPr>
          <p:nvPr>
            <p:ph type="body" idx="1"/>
          </p:nvPr>
        </p:nvSpPr>
        <p:spPr>
          <a:xfrm>
            <a:off x="1097280" y="5907024"/>
            <a:ext cx="10113264" cy="594360"/>
          </a:xfrm>
          <a:prstGeom prst="rect">
            <a:avLst/>
          </a:prstGeom>
          <a:noFill/>
          <a:ln>
            <a:noFill/>
          </a:ln>
        </p:spPr>
        <p:txBody>
          <a:bodyPr spcFirstLastPara="1" wrap="square" lIns="91425" tIns="0" rIns="91425" bIns="0" anchor="t" anchorCtr="0"/>
          <a:lstStyle>
            <a:lvl1pPr marL="457200" marR="0" lvl="0" indent="-228600" algn="l" rtl="0">
              <a:lnSpc>
                <a:spcPct val="90000"/>
              </a:lnSpc>
              <a:spcBef>
                <a:spcPts val="0"/>
              </a:spcBef>
              <a:spcAft>
                <a:spcPts val="0"/>
              </a:spcAft>
              <a:buClr>
                <a:schemeClr val="accent1"/>
              </a:buClr>
              <a:buSzPts val="1500"/>
              <a:buFont typeface="Calibri"/>
              <a:buNone/>
              <a:defRPr sz="1500" b="0" i="0" u="none" strike="noStrike" cap="none">
                <a:solidFill>
                  <a:srgbClr val="FFFFFF"/>
                </a:solidFill>
                <a:latin typeface="Arial"/>
                <a:ea typeface="Arial"/>
                <a:cs typeface="Arial"/>
                <a:sym typeface="Arial"/>
              </a:defRPr>
            </a:lvl1pPr>
            <a:lvl2pPr marL="914400" marR="0" lvl="1" indent="-228600" algn="l" rtl="0">
              <a:lnSpc>
                <a:spcPct val="90000"/>
              </a:lnSpc>
              <a:spcBef>
                <a:spcPts val="600"/>
              </a:spcBef>
              <a:spcAft>
                <a:spcPts val="0"/>
              </a:spcAft>
              <a:buClr>
                <a:schemeClr val="accent1"/>
              </a:buClr>
              <a:buSzPts val="1200"/>
              <a:buFont typeface="Calibri"/>
              <a:buNone/>
              <a:defRPr sz="1200" b="0" i="0" u="none" strike="noStrike" cap="none">
                <a:solidFill>
                  <a:srgbClr val="3F3F3F"/>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accent1"/>
              </a:buClr>
              <a:buSzPts val="1000"/>
              <a:buFont typeface="Calibri"/>
              <a:buNone/>
              <a:defRPr sz="1000" b="0" i="0" u="none" strike="noStrike" cap="none">
                <a:solidFill>
                  <a:srgbClr val="3F3F3F"/>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8pPr>
            <a:lvl9pPr marL="4114800" marR="0" lvl="8" indent="-228600" algn="l" rtl="0">
              <a:lnSpc>
                <a:spcPct val="90000"/>
              </a:lnSpc>
              <a:spcBef>
                <a:spcPts val="400"/>
              </a:spcBef>
              <a:spcAft>
                <a:spcPts val="400"/>
              </a:spcAft>
              <a:buClr>
                <a:schemeClr val="accent1"/>
              </a:buClr>
              <a:buSzPts val="900"/>
              <a:buFont typeface="Calibri"/>
              <a:buNone/>
              <a:defRPr sz="900" b="0" i="0" u="none" strike="noStrike" cap="none">
                <a:solidFill>
                  <a:srgbClr val="3F3F3F"/>
                </a:solidFill>
                <a:latin typeface="Calibri"/>
                <a:ea typeface="Calibri"/>
                <a:cs typeface="Calibri"/>
                <a:sym typeface="Calibri"/>
              </a:defRPr>
            </a:lvl9pPr>
          </a:lstStyle>
          <a:p>
            <a:endParaRPr/>
          </a:p>
        </p:txBody>
      </p:sp>
      <p:sp>
        <p:nvSpPr>
          <p:cNvPr id="224" name="Google Shape;224;p22"/>
          <p:cNvSpPr txBox="1">
            <a:spLocks noGrp="1"/>
          </p:cNvSpPr>
          <p:nvPr>
            <p:ph type="dt" idx="10"/>
          </p:nvPr>
        </p:nvSpPr>
        <p:spPr>
          <a:xfrm>
            <a:off x="1097280" y="6459785"/>
            <a:ext cx="2472271"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5" name="Google Shape;225;p22"/>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1" cap="none">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6" name="Google Shape;226;p22"/>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FFFFFF"/>
                </a:solidFill>
                <a:latin typeface="Calibri"/>
                <a:ea typeface="Calibri"/>
                <a:cs typeface="Calibri"/>
                <a:sym typeface="Calibri"/>
              </a:defRPr>
            </a:lvl1pPr>
            <a:lvl2pPr marL="0" marR="0" lvl="1" indent="0" algn="r" rtl="0">
              <a:spcBef>
                <a:spcPts val="0"/>
              </a:spcBef>
              <a:buNone/>
              <a:defRPr sz="1050">
                <a:solidFill>
                  <a:srgbClr val="FFFFFF"/>
                </a:solidFill>
                <a:latin typeface="Calibri"/>
                <a:ea typeface="Calibri"/>
                <a:cs typeface="Calibri"/>
                <a:sym typeface="Calibri"/>
              </a:defRPr>
            </a:lvl2pPr>
            <a:lvl3pPr marL="0" marR="0" lvl="2" indent="0" algn="r" rtl="0">
              <a:spcBef>
                <a:spcPts val="0"/>
              </a:spcBef>
              <a:buNone/>
              <a:defRPr sz="1050">
                <a:solidFill>
                  <a:srgbClr val="FFFFFF"/>
                </a:solidFill>
                <a:latin typeface="Calibri"/>
                <a:ea typeface="Calibri"/>
                <a:cs typeface="Calibri"/>
                <a:sym typeface="Calibri"/>
              </a:defRPr>
            </a:lvl3pPr>
            <a:lvl4pPr marL="0" marR="0" lvl="3" indent="0" algn="r" rtl="0">
              <a:spcBef>
                <a:spcPts val="0"/>
              </a:spcBef>
              <a:buNone/>
              <a:defRPr sz="1050">
                <a:solidFill>
                  <a:srgbClr val="FFFFFF"/>
                </a:solidFill>
                <a:latin typeface="Calibri"/>
                <a:ea typeface="Calibri"/>
                <a:cs typeface="Calibri"/>
                <a:sym typeface="Calibri"/>
              </a:defRPr>
            </a:lvl4pPr>
            <a:lvl5pPr marL="0" marR="0" lvl="4" indent="0" algn="r" rtl="0">
              <a:spcBef>
                <a:spcPts val="0"/>
              </a:spcBef>
              <a:buNone/>
              <a:defRPr sz="1050">
                <a:solidFill>
                  <a:srgbClr val="FFFFFF"/>
                </a:solidFill>
                <a:latin typeface="Calibri"/>
                <a:ea typeface="Calibri"/>
                <a:cs typeface="Calibri"/>
                <a:sym typeface="Calibri"/>
              </a:defRPr>
            </a:lvl5pPr>
            <a:lvl6pPr marL="0" marR="0" lvl="5" indent="0" algn="r" rtl="0">
              <a:spcBef>
                <a:spcPts val="0"/>
              </a:spcBef>
              <a:buNone/>
              <a:defRPr sz="1050">
                <a:solidFill>
                  <a:srgbClr val="FFFFFF"/>
                </a:solidFill>
                <a:latin typeface="Calibri"/>
                <a:ea typeface="Calibri"/>
                <a:cs typeface="Calibri"/>
                <a:sym typeface="Calibri"/>
              </a:defRPr>
            </a:lvl6pPr>
            <a:lvl7pPr marL="0" marR="0" lvl="6" indent="0" algn="r" rtl="0">
              <a:spcBef>
                <a:spcPts val="0"/>
              </a:spcBef>
              <a:buNone/>
              <a:defRPr sz="1050">
                <a:solidFill>
                  <a:srgbClr val="FFFFFF"/>
                </a:solidFill>
                <a:latin typeface="Calibri"/>
                <a:ea typeface="Calibri"/>
                <a:cs typeface="Calibri"/>
                <a:sym typeface="Calibri"/>
              </a:defRPr>
            </a:lvl7pPr>
            <a:lvl8pPr marL="0" marR="0" lvl="7" indent="0" algn="r" rtl="0">
              <a:spcBef>
                <a:spcPts val="0"/>
              </a:spcBef>
              <a:buNone/>
              <a:defRPr sz="1050">
                <a:solidFill>
                  <a:srgbClr val="FFFFFF"/>
                </a:solidFill>
                <a:latin typeface="Calibri"/>
                <a:ea typeface="Calibri"/>
                <a:cs typeface="Calibri"/>
                <a:sym typeface="Calibri"/>
              </a:defRPr>
            </a:lvl8pPr>
            <a:lvl9pPr marL="0" marR="0" lvl="8" indent="0" algn="r" rtl="0">
              <a:spcBef>
                <a:spcPts val="0"/>
              </a:spcBef>
              <a:buNone/>
              <a:defRPr sz="1050">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227" name="Google Shape;227;p22"/>
          <p:cNvPicPr preferRelativeResize="0"/>
          <p:nvPr/>
        </p:nvPicPr>
        <p:blipFill rotWithShape="1">
          <a:blip r:embed="rId2">
            <a:alphaModFix/>
          </a:blip>
          <a:srcRect/>
          <a:stretch/>
        </p:blipFill>
        <p:spPr>
          <a:xfrm>
            <a:off x="11353800" y="6035675"/>
            <a:ext cx="679392" cy="685800"/>
          </a:xfrm>
          <a:prstGeom prst="rect">
            <a:avLst/>
          </a:prstGeom>
          <a:noFill/>
          <a:ln>
            <a:noFill/>
          </a:ln>
          <a:effectLst>
            <a:outerShdw algn="ctr" rotWithShape="0">
              <a:srgbClr val="000000">
                <a:alpha val="84705"/>
              </a:srgbClr>
            </a:outerShdw>
          </a:effectLst>
        </p:spPr>
      </p:pic>
    </p:spTree>
    <p:extLst>
      <p:ext uri="{BB962C8B-B14F-4D97-AF65-F5344CB8AC3E}">
        <p14:creationId xmlns:p14="http://schemas.microsoft.com/office/powerpoint/2010/main" val="9896347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228"/>
        <p:cNvGrpSpPr/>
        <p:nvPr/>
      </p:nvGrpSpPr>
      <p:grpSpPr>
        <a:xfrm>
          <a:off x="0" y="0"/>
          <a:ext cx="0" cy="0"/>
          <a:chOff x="0" y="0"/>
          <a:chExt cx="0" cy="0"/>
        </a:xfrm>
      </p:grpSpPr>
      <p:sp>
        <p:nvSpPr>
          <p:cNvPr id="229" name="Google Shape;229;p23"/>
          <p:cNvSpPr txBox="1">
            <a:spLocks noGrp="1"/>
          </p:cNvSpPr>
          <p:nvPr>
            <p:ph type="title"/>
          </p:nvPr>
        </p:nvSpPr>
        <p:spPr>
          <a:xfrm>
            <a:off x="1097280" y="190912"/>
            <a:ext cx="10058400" cy="1450757"/>
          </a:xfrm>
          <a:prstGeom prst="rect">
            <a:avLst/>
          </a:prstGeom>
          <a:noFill/>
          <a:ln>
            <a:noFill/>
          </a:ln>
        </p:spPr>
        <p:txBody>
          <a:bodyPr spcFirstLastPara="1" wrap="square" lIns="91425" tIns="45700" rIns="91425" bIns="45700" anchor="b" anchorCtr="0"/>
          <a:lstStyle>
            <a:lvl1pPr marR="0" lvl="0" algn="l" rtl="0">
              <a:lnSpc>
                <a:spcPct val="85000"/>
              </a:lnSpc>
              <a:spcBef>
                <a:spcPts val="0"/>
              </a:spcBef>
              <a:spcAft>
                <a:spcPts val="0"/>
              </a:spcAft>
              <a:buClr>
                <a:srgbClr val="3F3F3F"/>
              </a:buClr>
              <a:buSzPts val="4800"/>
              <a:buFont typeface="Arial"/>
              <a:buNone/>
              <a:defRPr sz="4000" b="0" i="0" u="none" strike="noStrike" cap="none">
                <a:solidFill>
                  <a:srgbClr val="3F3F3F"/>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0" name="Google Shape;230;p23"/>
          <p:cNvSpPr txBox="1">
            <a:spLocks noGrp="1"/>
          </p:cNvSpPr>
          <p:nvPr>
            <p:ph type="body" idx="1"/>
          </p:nvPr>
        </p:nvSpPr>
        <p:spPr>
          <a:xfrm rot="5400000">
            <a:off x="4114800" y="-1171786"/>
            <a:ext cx="4023360" cy="10058400"/>
          </a:xfrm>
          <a:prstGeom prst="rect">
            <a:avLst/>
          </a:prstGeom>
          <a:noFill/>
          <a:ln>
            <a:noFill/>
          </a:ln>
        </p:spPr>
        <p:txBody>
          <a:bodyPr spcFirstLastPara="1" wrap="square" lIns="45700" tIns="0" rIns="45700" bIns="0" anchor="t" anchorCtr="0"/>
          <a:lstStyle>
            <a:lvl1pPr marL="457200" marR="0" lvl="0" indent="-355600" algn="l" rtl="0">
              <a:lnSpc>
                <a:spcPct val="90000"/>
              </a:lnSpc>
              <a:spcBef>
                <a:spcPts val="1200"/>
              </a:spcBef>
              <a:spcAft>
                <a:spcPts val="0"/>
              </a:spcAft>
              <a:buClr>
                <a:schemeClr val="accent1"/>
              </a:buClr>
              <a:buSzPts val="2000"/>
              <a:buFont typeface="Calibri"/>
              <a:buChar char=" "/>
              <a:defRPr sz="2000" b="0" i="0" u="none" strike="noStrike" cap="none">
                <a:solidFill>
                  <a:srgbClr val="3F3F3F"/>
                </a:solidFill>
                <a:latin typeface="Arial"/>
                <a:ea typeface="Arial"/>
                <a:cs typeface="Arial"/>
                <a:sym typeface="Arial"/>
              </a:defRPr>
            </a:lvl1pPr>
            <a:lvl2pPr marL="914400" marR="0" lvl="1" indent="-342900" algn="l" rtl="0">
              <a:lnSpc>
                <a:spcPct val="90000"/>
              </a:lnSpc>
              <a:spcBef>
                <a:spcPts val="200"/>
              </a:spcBef>
              <a:spcAft>
                <a:spcPts val="0"/>
              </a:spcAft>
              <a:buClr>
                <a:schemeClr val="accent1"/>
              </a:buClr>
              <a:buSzPts val="1800"/>
              <a:buFont typeface="Calibri"/>
              <a:buChar char="◦"/>
              <a:defRPr sz="1800" b="0" i="0" u="none" strike="noStrike" cap="none">
                <a:solidFill>
                  <a:srgbClr val="3F3F3F"/>
                </a:solidFill>
                <a:latin typeface="Arial"/>
                <a:ea typeface="Arial"/>
                <a:cs typeface="Arial"/>
                <a:sym typeface="Arial"/>
              </a:defRPr>
            </a:lvl2pPr>
            <a:lvl3pPr marL="1371600" marR="0" lvl="2"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3pPr>
            <a:lvl4pPr marL="1828800" marR="0" lvl="3"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4pPr>
            <a:lvl5pPr marL="2286000" marR="0" lvl="4"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9pPr>
          </a:lstStyle>
          <a:p>
            <a:endParaRPr/>
          </a:p>
        </p:txBody>
      </p:sp>
      <p:sp>
        <p:nvSpPr>
          <p:cNvPr id="231" name="Google Shape;231;p23"/>
          <p:cNvSpPr txBox="1">
            <a:spLocks noGrp="1"/>
          </p:cNvSpPr>
          <p:nvPr>
            <p:ph type="dt" idx="10"/>
          </p:nvPr>
        </p:nvSpPr>
        <p:spPr>
          <a:xfrm>
            <a:off x="1097280" y="6459785"/>
            <a:ext cx="2472271"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32" name="Google Shape;232;p23"/>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1" cap="none">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33" name="Google Shape;233;p23"/>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FFFFFF"/>
                </a:solidFill>
                <a:latin typeface="Calibri"/>
                <a:ea typeface="Calibri"/>
                <a:cs typeface="Calibri"/>
                <a:sym typeface="Calibri"/>
              </a:defRPr>
            </a:lvl1pPr>
            <a:lvl2pPr marL="0" marR="0" lvl="1" indent="0" algn="r" rtl="0">
              <a:spcBef>
                <a:spcPts val="0"/>
              </a:spcBef>
              <a:buNone/>
              <a:defRPr sz="1050">
                <a:solidFill>
                  <a:srgbClr val="FFFFFF"/>
                </a:solidFill>
                <a:latin typeface="Calibri"/>
                <a:ea typeface="Calibri"/>
                <a:cs typeface="Calibri"/>
                <a:sym typeface="Calibri"/>
              </a:defRPr>
            </a:lvl2pPr>
            <a:lvl3pPr marL="0" marR="0" lvl="2" indent="0" algn="r" rtl="0">
              <a:spcBef>
                <a:spcPts val="0"/>
              </a:spcBef>
              <a:buNone/>
              <a:defRPr sz="1050">
                <a:solidFill>
                  <a:srgbClr val="FFFFFF"/>
                </a:solidFill>
                <a:latin typeface="Calibri"/>
                <a:ea typeface="Calibri"/>
                <a:cs typeface="Calibri"/>
                <a:sym typeface="Calibri"/>
              </a:defRPr>
            </a:lvl3pPr>
            <a:lvl4pPr marL="0" marR="0" lvl="3" indent="0" algn="r" rtl="0">
              <a:spcBef>
                <a:spcPts val="0"/>
              </a:spcBef>
              <a:buNone/>
              <a:defRPr sz="1050">
                <a:solidFill>
                  <a:srgbClr val="FFFFFF"/>
                </a:solidFill>
                <a:latin typeface="Calibri"/>
                <a:ea typeface="Calibri"/>
                <a:cs typeface="Calibri"/>
                <a:sym typeface="Calibri"/>
              </a:defRPr>
            </a:lvl4pPr>
            <a:lvl5pPr marL="0" marR="0" lvl="4" indent="0" algn="r" rtl="0">
              <a:spcBef>
                <a:spcPts val="0"/>
              </a:spcBef>
              <a:buNone/>
              <a:defRPr sz="1050">
                <a:solidFill>
                  <a:srgbClr val="FFFFFF"/>
                </a:solidFill>
                <a:latin typeface="Calibri"/>
                <a:ea typeface="Calibri"/>
                <a:cs typeface="Calibri"/>
                <a:sym typeface="Calibri"/>
              </a:defRPr>
            </a:lvl5pPr>
            <a:lvl6pPr marL="0" marR="0" lvl="5" indent="0" algn="r" rtl="0">
              <a:spcBef>
                <a:spcPts val="0"/>
              </a:spcBef>
              <a:buNone/>
              <a:defRPr sz="1050">
                <a:solidFill>
                  <a:srgbClr val="FFFFFF"/>
                </a:solidFill>
                <a:latin typeface="Calibri"/>
                <a:ea typeface="Calibri"/>
                <a:cs typeface="Calibri"/>
                <a:sym typeface="Calibri"/>
              </a:defRPr>
            </a:lvl6pPr>
            <a:lvl7pPr marL="0" marR="0" lvl="6" indent="0" algn="r" rtl="0">
              <a:spcBef>
                <a:spcPts val="0"/>
              </a:spcBef>
              <a:buNone/>
              <a:defRPr sz="1050">
                <a:solidFill>
                  <a:srgbClr val="FFFFFF"/>
                </a:solidFill>
                <a:latin typeface="Calibri"/>
                <a:ea typeface="Calibri"/>
                <a:cs typeface="Calibri"/>
                <a:sym typeface="Calibri"/>
              </a:defRPr>
            </a:lvl7pPr>
            <a:lvl8pPr marL="0" marR="0" lvl="7" indent="0" algn="r" rtl="0">
              <a:spcBef>
                <a:spcPts val="0"/>
              </a:spcBef>
              <a:buNone/>
              <a:defRPr sz="1050">
                <a:solidFill>
                  <a:srgbClr val="FFFFFF"/>
                </a:solidFill>
                <a:latin typeface="Calibri"/>
                <a:ea typeface="Calibri"/>
                <a:cs typeface="Calibri"/>
                <a:sym typeface="Calibri"/>
              </a:defRPr>
            </a:lvl8pPr>
            <a:lvl9pPr marL="0" marR="0" lvl="8" indent="0" algn="r" rtl="0">
              <a:spcBef>
                <a:spcPts val="0"/>
              </a:spcBef>
              <a:buNone/>
              <a:defRPr sz="1050">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234" name="Google Shape;234;p23"/>
          <p:cNvPicPr preferRelativeResize="0"/>
          <p:nvPr/>
        </p:nvPicPr>
        <p:blipFill rotWithShape="1">
          <a:blip r:embed="rId2">
            <a:alphaModFix/>
          </a:blip>
          <a:srcRect/>
          <a:stretch/>
        </p:blipFill>
        <p:spPr>
          <a:xfrm>
            <a:off x="11353800" y="6035675"/>
            <a:ext cx="679392" cy="685800"/>
          </a:xfrm>
          <a:prstGeom prst="rect">
            <a:avLst/>
          </a:prstGeom>
          <a:noFill/>
          <a:ln>
            <a:noFill/>
          </a:ln>
          <a:effectLst>
            <a:outerShdw algn="ctr" rotWithShape="0">
              <a:srgbClr val="000000">
                <a:alpha val="84705"/>
              </a:srgbClr>
            </a:outerShdw>
          </a:effectLst>
        </p:spPr>
      </p:pic>
      <p:sp>
        <p:nvSpPr>
          <p:cNvPr id="235" name="Google Shape;235;p23"/>
          <p:cNvSpPr/>
          <p:nvPr/>
        </p:nvSpPr>
        <p:spPr>
          <a:xfrm>
            <a:off x="-58189" y="299567"/>
            <a:ext cx="12327775" cy="28660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6" name="Google Shape;236;p23"/>
          <p:cNvSpPr/>
          <p:nvPr/>
        </p:nvSpPr>
        <p:spPr>
          <a:xfrm>
            <a:off x="-58189" y="-58189"/>
            <a:ext cx="12327775" cy="53216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8568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 Title and Text">
    <p:spTree>
      <p:nvGrpSpPr>
        <p:cNvPr id="1" name="Shape 237"/>
        <p:cNvGrpSpPr/>
        <p:nvPr/>
      </p:nvGrpSpPr>
      <p:grpSpPr>
        <a:xfrm>
          <a:off x="0" y="0"/>
          <a:ext cx="0" cy="0"/>
          <a:chOff x="0" y="0"/>
          <a:chExt cx="0" cy="0"/>
        </a:xfrm>
      </p:grpSpPr>
      <p:sp>
        <p:nvSpPr>
          <p:cNvPr id="238" name="Google Shape;238;p24"/>
          <p:cNvSpPr/>
          <p:nvPr/>
        </p:nvSpPr>
        <p:spPr>
          <a:xfrm>
            <a:off x="3175" y="6400800"/>
            <a:ext cx="12188825" cy="457200"/>
          </a:xfrm>
          <a:prstGeom prst="rect">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9" name="Google Shape;239;p24"/>
          <p:cNvSpPr/>
          <p:nvPr/>
        </p:nvSpPr>
        <p:spPr>
          <a:xfrm>
            <a:off x="15" y="6334316"/>
            <a:ext cx="12188825" cy="64008"/>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40" name="Google Shape;240;p24"/>
          <p:cNvSpPr txBox="1">
            <a:spLocks noGrp="1"/>
          </p:cNvSpPr>
          <p:nvPr>
            <p:ph type="title"/>
          </p:nvPr>
        </p:nvSpPr>
        <p:spPr>
          <a:xfrm rot="5400000">
            <a:off x="7159401" y="1977801"/>
            <a:ext cx="5759898" cy="2628900"/>
          </a:xfrm>
          <a:prstGeom prst="rect">
            <a:avLst/>
          </a:prstGeom>
          <a:noFill/>
          <a:ln>
            <a:noFill/>
          </a:ln>
        </p:spPr>
        <p:txBody>
          <a:bodyPr spcFirstLastPara="1" wrap="square" lIns="91425" tIns="45700" rIns="91425" bIns="45700" anchor="b" anchorCtr="0"/>
          <a:lstStyle>
            <a:lvl1pPr marR="0" lvl="0" algn="l" rtl="0">
              <a:lnSpc>
                <a:spcPct val="85000"/>
              </a:lnSpc>
              <a:spcBef>
                <a:spcPts val="0"/>
              </a:spcBef>
              <a:spcAft>
                <a:spcPts val="0"/>
              </a:spcAft>
              <a:buClr>
                <a:srgbClr val="3F3F3F"/>
              </a:buClr>
              <a:buSzPts val="4800"/>
              <a:buFont typeface="Arial"/>
              <a:buNone/>
              <a:defRPr sz="4800" b="0" i="0" u="none" strike="noStrike" cap="none">
                <a:solidFill>
                  <a:srgbClr val="3F3F3F"/>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1" name="Google Shape;241;p24"/>
          <p:cNvSpPr txBox="1">
            <a:spLocks noGrp="1"/>
          </p:cNvSpPr>
          <p:nvPr>
            <p:ph type="body" idx="1"/>
          </p:nvPr>
        </p:nvSpPr>
        <p:spPr>
          <a:xfrm rot="5400000">
            <a:off x="1825401" y="-574899"/>
            <a:ext cx="5759898" cy="7734300"/>
          </a:xfrm>
          <a:prstGeom prst="rect">
            <a:avLst/>
          </a:prstGeom>
          <a:noFill/>
          <a:ln>
            <a:noFill/>
          </a:ln>
        </p:spPr>
        <p:txBody>
          <a:bodyPr spcFirstLastPara="1" wrap="square" lIns="45700" tIns="0" rIns="45700" bIns="0" anchor="t" anchorCtr="0"/>
          <a:lstStyle>
            <a:lvl1pPr marL="457200" marR="0" lvl="0" indent="-355600" algn="l" rtl="0">
              <a:lnSpc>
                <a:spcPct val="90000"/>
              </a:lnSpc>
              <a:spcBef>
                <a:spcPts val="1200"/>
              </a:spcBef>
              <a:spcAft>
                <a:spcPts val="0"/>
              </a:spcAft>
              <a:buClr>
                <a:schemeClr val="accent1"/>
              </a:buClr>
              <a:buSzPts val="2000"/>
              <a:buFont typeface="Calibri"/>
              <a:buChar char=" "/>
              <a:defRPr sz="2000" b="0" i="0" u="none" strike="noStrike" cap="none">
                <a:solidFill>
                  <a:srgbClr val="3F3F3F"/>
                </a:solidFill>
                <a:latin typeface="Arial"/>
                <a:ea typeface="Arial"/>
                <a:cs typeface="Arial"/>
                <a:sym typeface="Arial"/>
              </a:defRPr>
            </a:lvl1pPr>
            <a:lvl2pPr marL="914400" marR="0" lvl="1" indent="-342900" algn="l" rtl="0">
              <a:lnSpc>
                <a:spcPct val="90000"/>
              </a:lnSpc>
              <a:spcBef>
                <a:spcPts val="200"/>
              </a:spcBef>
              <a:spcAft>
                <a:spcPts val="0"/>
              </a:spcAft>
              <a:buClr>
                <a:schemeClr val="accent1"/>
              </a:buClr>
              <a:buSzPts val="1800"/>
              <a:buFont typeface="Calibri"/>
              <a:buChar char="◦"/>
              <a:defRPr sz="1800" b="0" i="0" u="none" strike="noStrike" cap="none">
                <a:solidFill>
                  <a:srgbClr val="3F3F3F"/>
                </a:solidFill>
                <a:latin typeface="Arial"/>
                <a:ea typeface="Arial"/>
                <a:cs typeface="Arial"/>
                <a:sym typeface="Arial"/>
              </a:defRPr>
            </a:lvl2pPr>
            <a:lvl3pPr marL="1371600" marR="0" lvl="2"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3pPr>
            <a:lvl4pPr marL="1828800" marR="0" lvl="3"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4pPr>
            <a:lvl5pPr marL="2286000" marR="0" lvl="4"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9pPr>
          </a:lstStyle>
          <a:p>
            <a:endParaRPr/>
          </a:p>
        </p:txBody>
      </p:sp>
      <p:sp>
        <p:nvSpPr>
          <p:cNvPr id="242" name="Google Shape;242;p24"/>
          <p:cNvSpPr txBox="1">
            <a:spLocks noGrp="1"/>
          </p:cNvSpPr>
          <p:nvPr>
            <p:ph type="dt" idx="10"/>
          </p:nvPr>
        </p:nvSpPr>
        <p:spPr>
          <a:xfrm>
            <a:off x="1097280" y="6459785"/>
            <a:ext cx="2472271"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43" name="Google Shape;243;p24"/>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1" cap="none">
                <a:solidFill>
                  <a:srgbClr val="FFFFFF"/>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44" name="Google Shape;244;p24"/>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a:solidFill>
                  <a:srgbClr val="FFFFFF"/>
                </a:solidFill>
                <a:latin typeface="Calibri"/>
                <a:ea typeface="Calibri"/>
                <a:cs typeface="Calibri"/>
                <a:sym typeface="Calibri"/>
              </a:defRPr>
            </a:lvl1pPr>
            <a:lvl2pPr marL="0" marR="0" lvl="1" indent="0" algn="r" rtl="0">
              <a:spcBef>
                <a:spcPts val="0"/>
              </a:spcBef>
              <a:buNone/>
              <a:defRPr sz="1050">
                <a:solidFill>
                  <a:srgbClr val="FFFFFF"/>
                </a:solidFill>
                <a:latin typeface="Calibri"/>
                <a:ea typeface="Calibri"/>
                <a:cs typeface="Calibri"/>
                <a:sym typeface="Calibri"/>
              </a:defRPr>
            </a:lvl2pPr>
            <a:lvl3pPr marL="0" marR="0" lvl="2" indent="0" algn="r" rtl="0">
              <a:spcBef>
                <a:spcPts val="0"/>
              </a:spcBef>
              <a:buNone/>
              <a:defRPr sz="1050">
                <a:solidFill>
                  <a:srgbClr val="FFFFFF"/>
                </a:solidFill>
                <a:latin typeface="Calibri"/>
                <a:ea typeface="Calibri"/>
                <a:cs typeface="Calibri"/>
                <a:sym typeface="Calibri"/>
              </a:defRPr>
            </a:lvl3pPr>
            <a:lvl4pPr marL="0" marR="0" lvl="3" indent="0" algn="r" rtl="0">
              <a:spcBef>
                <a:spcPts val="0"/>
              </a:spcBef>
              <a:buNone/>
              <a:defRPr sz="1050">
                <a:solidFill>
                  <a:srgbClr val="FFFFFF"/>
                </a:solidFill>
                <a:latin typeface="Calibri"/>
                <a:ea typeface="Calibri"/>
                <a:cs typeface="Calibri"/>
                <a:sym typeface="Calibri"/>
              </a:defRPr>
            </a:lvl4pPr>
            <a:lvl5pPr marL="0" marR="0" lvl="4" indent="0" algn="r" rtl="0">
              <a:spcBef>
                <a:spcPts val="0"/>
              </a:spcBef>
              <a:buNone/>
              <a:defRPr sz="1050">
                <a:solidFill>
                  <a:srgbClr val="FFFFFF"/>
                </a:solidFill>
                <a:latin typeface="Calibri"/>
                <a:ea typeface="Calibri"/>
                <a:cs typeface="Calibri"/>
                <a:sym typeface="Calibri"/>
              </a:defRPr>
            </a:lvl5pPr>
            <a:lvl6pPr marL="0" marR="0" lvl="5" indent="0" algn="r" rtl="0">
              <a:spcBef>
                <a:spcPts val="0"/>
              </a:spcBef>
              <a:buNone/>
              <a:defRPr sz="1050">
                <a:solidFill>
                  <a:srgbClr val="FFFFFF"/>
                </a:solidFill>
                <a:latin typeface="Calibri"/>
                <a:ea typeface="Calibri"/>
                <a:cs typeface="Calibri"/>
                <a:sym typeface="Calibri"/>
              </a:defRPr>
            </a:lvl6pPr>
            <a:lvl7pPr marL="0" marR="0" lvl="6" indent="0" algn="r" rtl="0">
              <a:spcBef>
                <a:spcPts val="0"/>
              </a:spcBef>
              <a:buNone/>
              <a:defRPr sz="1050">
                <a:solidFill>
                  <a:srgbClr val="FFFFFF"/>
                </a:solidFill>
                <a:latin typeface="Calibri"/>
                <a:ea typeface="Calibri"/>
                <a:cs typeface="Calibri"/>
                <a:sym typeface="Calibri"/>
              </a:defRPr>
            </a:lvl7pPr>
            <a:lvl8pPr marL="0" marR="0" lvl="7" indent="0" algn="r" rtl="0">
              <a:spcBef>
                <a:spcPts val="0"/>
              </a:spcBef>
              <a:buNone/>
              <a:defRPr sz="1050">
                <a:solidFill>
                  <a:srgbClr val="FFFFFF"/>
                </a:solidFill>
                <a:latin typeface="Calibri"/>
                <a:ea typeface="Calibri"/>
                <a:cs typeface="Calibri"/>
                <a:sym typeface="Calibri"/>
              </a:defRPr>
            </a:lvl8pPr>
            <a:lvl9pPr marL="0" marR="0" lvl="8" indent="0" algn="r" rtl="0">
              <a:spcBef>
                <a:spcPts val="0"/>
              </a:spcBef>
              <a:buNone/>
              <a:defRPr sz="1050">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245" name="Google Shape;245;p24"/>
          <p:cNvPicPr preferRelativeResize="0"/>
          <p:nvPr/>
        </p:nvPicPr>
        <p:blipFill rotWithShape="1">
          <a:blip r:embed="rId2">
            <a:alphaModFix/>
          </a:blip>
          <a:srcRect/>
          <a:stretch/>
        </p:blipFill>
        <p:spPr>
          <a:xfrm>
            <a:off x="11353800" y="6035675"/>
            <a:ext cx="679392" cy="685800"/>
          </a:xfrm>
          <a:prstGeom prst="rect">
            <a:avLst/>
          </a:prstGeom>
          <a:noFill/>
          <a:ln>
            <a:noFill/>
          </a:ln>
          <a:effectLst>
            <a:outerShdw algn="ctr" rotWithShape="0">
              <a:srgbClr val="000000">
                <a:alpha val="84705"/>
              </a:srgbClr>
            </a:outerShdw>
          </a:effectLst>
        </p:spPr>
      </p:pic>
      <p:sp>
        <p:nvSpPr>
          <p:cNvPr id="246" name="Google Shape;246;p24"/>
          <p:cNvSpPr/>
          <p:nvPr/>
        </p:nvSpPr>
        <p:spPr>
          <a:xfrm>
            <a:off x="-58189" y="299567"/>
            <a:ext cx="12327775" cy="28660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7" name="Google Shape;247;p24"/>
          <p:cNvSpPr/>
          <p:nvPr/>
        </p:nvSpPr>
        <p:spPr>
          <a:xfrm>
            <a:off x="-58189" y="-58189"/>
            <a:ext cx="12327775" cy="53216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302002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7"/>
          <p:cNvSpPr/>
          <p:nvPr userDrawn="1"/>
        </p:nvSpPr>
        <p:spPr>
          <a:xfrm>
            <a:off x="-58189" y="299567"/>
            <a:ext cx="12327774" cy="2866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BEB1A5-6C2C-43F2-8F37-41FB56114E3B}" type="datetime1">
              <a:rPr lang="en-US" smtClean="0"/>
              <a:t>7/13/2019</a:t>
            </a:fld>
            <a:endParaRPr lang="en-US" dirty="0"/>
          </a:p>
        </p:txBody>
      </p:sp>
      <p:sp>
        <p:nvSpPr>
          <p:cNvPr id="5" name="Footer Placeholder 4"/>
          <p:cNvSpPr>
            <a:spLocks noGrp="1"/>
          </p:cNvSpPr>
          <p:nvPr>
            <p:ph type="ftr" sz="quarter" idx="11"/>
          </p:nvPr>
        </p:nvSpPr>
        <p:spPr/>
        <p:txBody>
          <a:bodyPr/>
          <a:lstStyle>
            <a:lvl1pPr>
              <a:defRPr sz="1050"/>
            </a:lvl1pPr>
          </a:lstStyle>
          <a:p>
            <a:r>
              <a:rPr lang="en-US" dirty="0"/>
              <a:t>www.cuahsi.org</a:t>
            </a:r>
          </a:p>
        </p:txBody>
      </p:sp>
      <p:sp>
        <p:nvSpPr>
          <p:cNvPr id="6" name="Slide Number Placeholder 5"/>
          <p:cNvSpPr>
            <a:spLocks noGrp="1"/>
          </p:cNvSpPr>
          <p:nvPr>
            <p:ph type="sldNum" sz="quarter" idx="12"/>
          </p:nvPr>
        </p:nvSpPr>
        <p:spPr/>
        <p:txBody>
          <a:bodyPr/>
          <a:lstStyle/>
          <a:p>
            <a:fld id="{2C0645F4-0BAD-442C-91EC-79AA140FB25C}" type="slidenum">
              <a:rPr lang="en-US" smtClean="0"/>
              <a:t>‹#›</a:t>
            </a:fld>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
        <p:nvSpPr>
          <p:cNvPr id="10" name="Rectangle 9"/>
          <p:cNvSpPr/>
          <p:nvPr userDrawn="1"/>
        </p:nvSpPr>
        <p:spPr>
          <a:xfrm>
            <a:off x="-58189" y="-58189"/>
            <a:ext cx="12327774" cy="532169"/>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9780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B4D9417-0A86-409E-A6E7-38C08D428882}" type="datetime1">
              <a:rPr lang="en-US" smtClean="0"/>
              <a:t>7/13/2019</a:t>
            </a:fld>
            <a:endParaRPr lang="en-US" dirty="0"/>
          </a:p>
        </p:txBody>
      </p:sp>
      <p:sp>
        <p:nvSpPr>
          <p:cNvPr id="5" name="Footer Placeholder 4"/>
          <p:cNvSpPr>
            <a:spLocks noGrp="1"/>
          </p:cNvSpPr>
          <p:nvPr>
            <p:ph type="ftr" sz="quarter" idx="11"/>
          </p:nvPr>
        </p:nvSpPr>
        <p:spPr/>
        <p:txBody>
          <a:bodyPr/>
          <a:lstStyle>
            <a:lvl1pPr>
              <a:defRPr sz="1050"/>
            </a:lvl1pPr>
          </a:lstStyle>
          <a:p>
            <a:r>
              <a:rPr lang="en-US" dirty="0"/>
              <a:t>www.cuahsi.org</a:t>
            </a:r>
          </a:p>
        </p:txBody>
      </p:sp>
      <p:sp>
        <p:nvSpPr>
          <p:cNvPr id="6" name="Slide Number Placeholder 5"/>
          <p:cNvSpPr>
            <a:spLocks noGrp="1"/>
          </p:cNvSpPr>
          <p:nvPr>
            <p:ph type="sldNum" sz="quarter" idx="12"/>
          </p:nvPr>
        </p:nvSpPr>
        <p:spPr/>
        <p:txBody>
          <a:bodyPr/>
          <a:lstStyle/>
          <a:p>
            <a:fld id="{2C0645F4-0BAD-442C-91EC-79AA140FB25C}"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
        <p:nvSpPr>
          <p:cNvPr id="11" name="Rectangle 10"/>
          <p:cNvSpPr/>
          <p:nvPr userDrawn="1"/>
        </p:nvSpPr>
        <p:spPr>
          <a:xfrm>
            <a:off x="-58189" y="299567"/>
            <a:ext cx="12327774" cy="2866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userDrawn="1"/>
        </p:nvSpPr>
        <p:spPr>
          <a:xfrm>
            <a:off x="-58189" y="-58189"/>
            <a:ext cx="12327774" cy="532169"/>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89000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68387" y="22620"/>
            <a:ext cx="10058400" cy="1450757"/>
          </a:xfrm>
        </p:spPr>
        <p:txBody>
          <a:bodyPr/>
          <a:lstStyle/>
          <a:p>
            <a:r>
              <a:rPr lang="en-US" dirty="0"/>
              <a:t>Click to edit Master title style</a:t>
            </a:r>
          </a:p>
        </p:txBody>
      </p:sp>
      <p:sp>
        <p:nvSpPr>
          <p:cNvPr id="3" name="Content Placeholder 2"/>
          <p:cNvSpPr>
            <a:spLocks noGrp="1"/>
          </p:cNvSpPr>
          <p:nvPr>
            <p:ph sz="half" idx="1"/>
          </p:nvPr>
        </p:nvSpPr>
        <p:spPr>
          <a:xfrm>
            <a:off x="1097280" y="1845734"/>
            <a:ext cx="493776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F700B8-E37D-4984-AF1F-8762AAF6387B}" type="datetime1">
              <a:rPr lang="en-US" smtClean="0"/>
              <a:t>7/13/2019</a:t>
            </a:fld>
            <a:endParaRPr lang="en-US" dirty="0"/>
          </a:p>
        </p:txBody>
      </p:sp>
      <p:sp>
        <p:nvSpPr>
          <p:cNvPr id="6" name="Footer Placeholder 5"/>
          <p:cNvSpPr>
            <a:spLocks noGrp="1"/>
          </p:cNvSpPr>
          <p:nvPr>
            <p:ph type="ftr" sz="quarter" idx="11"/>
          </p:nvPr>
        </p:nvSpPr>
        <p:spPr/>
        <p:txBody>
          <a:bodyPr/>
          <a:lstStyle>
            <a:lvl1pPr>
              <a:defRPr sz="1050"/>
            </a:lvl1pPr>
          </a:lstStyle>
          <a:p>
            <a:r>
              <a:rPr lang="en-US" dirty="0"/>
              <a:t>www.cuahsi.org</a:t>
            </a:r>
          </a:p>
        </p:txBody>
      </p:sp>
      <p:sp>
        <p:nvSpPr>
          <p:cNvPr id="7" name="Slide Number Placeholder 6"/>
          <p:cNvSpPr>
            <a:spLocks noGrp="1"/>
          </p:cNvSpPr>
          <p:nvPr>
            <p:ph type="sldNum" sz="quarter" idx="12"/>
          </p:nvPr>
        </p:nvSpPr>
        <p:spPr/>
        <p:txBody>
          <a:bodyPr/>
          <a:lstStyle/>
          <a:p>
            <a:fld id="{2C0645F4-0BAD-442C-91EC-79AA140FB25C}" type="slidenum">
              <a:rPr lang="en-US" smtClean="0"/>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
        <p:nvSpPr>
          <p:cNvPr id="10" name="Rectangle 9"/>
          <p:cNvSpPr/>
          <p:nvPr userDrawn="1"/>
        </p:nvSpPr>
        <p:spPr>
          <a:xfrm>
            <a:off x="-58189" y="299567"/>
            <a:ext cx="12327774" cy="2866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userDrawn="1"/>
        </p:nvSpPr>
        <p:spPr>
          <a:xfrm>
            <a:off x="-58189" y="-58189"/>
            <a:ext cx="12327774" cy="532169"/>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07F435DA-EC47-4CD7-9605-1E5F82E2D86A}"/>
              </a:ext>
            </a:extLst>
          </p:cNvPr>
          <p:cNvSpPr/>
          <p:nvPr userDrawn="1"/>
        </p:nvSpPr>
        <p:spPr>
          <a:xfrm>
            <a:off x="1097281" y="1515291"/>
            <a:ext cx="10256520" cy="330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3308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1097280" y="2582335"/>
            <a:ext cx="4937760" cy="328676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217920" y="2582334"/>
            <a:ext cx="4937760" cy="328676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014B2DDC-15D9-421B-8C90-2C9CD93E295E}" type="datetime1">
              <a:rPr lang="en-US" smtClean="0"/>
              <a:pPr/>
              <a:t>7/13/2019</a:t>
            </a:fld>
            <a:endParaRPr lang="en-US" dirty="0"/>
          </a:p>
        </p:txBody>
      </p:sp>
      <p:sp>
        <p:nvSpPr>
          <p:cNvPr id="8" name="Footer Placeholder 7"/>
          <p:cNvSpPr>
            <a:spLocks noGrp="1"/>
          </p:cNvSpPr>
          <p:nvPr>
            <p:ph type="ftr" sz="quarter" idx="11"/>
          </p:nvPr>
        </p:nvSpPr>
        <p:spPr/>
        <p:txBody>
          <a:bodyPr/>
          <a:lstStyle>
            <a:lvl1pPr>
              <a:defRPr sz="1200">
                <a:latin typeface="Arial" panose="020B0604020202020204" pitchFamily="34" charset="0"/>
                <a:cs typeface="Arial" panose="020B0604020202020204" pitchFamily="34" charset="0"/>
              </a:defRPr>
            </a:lvl1pPr>
          </a:lstStyle>
          <a:p>
            <a:r>
              <a:rPr lang="en-US" dirty="0"/>
              <a:t>www.cuahsi.org</a:t>
            </a:r>
          </a:p>
        </p:txBody>
      </p:sp>
      <p:sp>
        <p:nvSpPr>
          <p:cNvPr id="9" name="Slide Number Placeholder 8"/>
          <p:cNvSpPr>
            <a:spLocks noGrp="1"/>
          </p:cNvSpPr>
          <p:nvPr>
            <p:ph type="sldNum" sz="quarter" idx="12"/>
          </p:nvPr>
        </p:nvSpPr>
        <p:spPr/>
        <p:txBody>
          <a:bodyPr/>
          <a:lstStyle/>
          <a:p>
            <a:fld id="{2C0645F4-0BAD-442C-91EC-79AA140FB25C}" type="slidenum">
              <a:rPr lang="en-US" smtClean="0"/>
              <a:t>‹#›</a:t>
            </a:fld>
            <a:endParaRPr lang="en-US"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
        <p:nvSpPr>
          <p:cNvPr id="12" name="Rectangle 11"/>
          <p:cNvSpPr/>
          <p:nvPr userDrawn="1"/>
        </p:nvSpPr>
        <p:spPr>
          <a:xfrm>
            <a:off x="-58189" y="299567"/>
            <a:ext cx="12327774" cy="2866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userDrawn="1"/>
        </p:nvSpPr>
        <p:spPr>
          <a:xfrm>
            <a:off x="-58189" y="-58189"/>
            <a:ext cx="12327774" cy="532169"/>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52293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50D0F0EC-0A98-462E-9B3F-31C4891B2FCA}" type="datetime1">
              <a:rPr lang="en-US" smtClean="0"/>
              <a:pPr/>
              <a:t>7/13/2019</a:t>
            </a:fld>
            <a:endParaRPr lang="en-US" dirty="0"/>
          </a:p>
        </p:txBody>
      </p:sp>
      <p:sp>
        <p:nvSpPr>
          <p:cNvPr id="4" name="Footer Placeholder 3"/>
          <p:cNvSpPr>
            <a:spLocks noGrp="1"/>
          </p:cNvSpPr>
          <p:nvPr>
            <p:ph type="ftr" sz="quarter" idx="11"/>
          </p:nvPr>
        </p:nvSpPr>
        <p:spPr/>
        <p:txBody>
          <a:bodyPr/>
          <a:lstStyle>
            <a:lvl1pPr>
              <a:defRPr sz="1200">
                <a:latin typeface="Arial" panose="020B0604020202020204" pitchFamily="34" charset="0"/>
                <a:cs typeface="Arial" panose="020B0604020202020204" pitchFamily="34" charset="0"/>
              </a:defRPr>
            </a:lvl1pPr>
          </a:lstStyle>
          <a:p>
            <a:r>
              <a:rPr lang="en-US" dirty="0"/>
              <a:t>www.cuahsi.org</a:t>
            </a:r>
          </a:p>
        </p:txBody>
      </p:sp>
      <p:sp>
        <p:nvSpPr>
          <p:cNvPr id="5" name="Slide Number Placeholder 4"/>
          <p:cNvSpPr>
            <a:spLocks noGrp="1"/>
          </p:cNvSpPr>
          <p:nvPr>
            <p:ph type="sldNum" sz="quarter" idx="12"/>
          </p:nvPr>
        </p:nvSpPr>
        <p:spPr/>
        <p:txBody>
          <a:bodyPr/>
          <a:lstStyle/>
          <a:p>
            <a:fld id="{2C0645F4-0BAD-442C-91EC-79AA140FB25C}" type="slidenum">
              <a:rPr lang="en-US" smtClean="0"/>
              <a:t>‹#›</a:t>
            </a:fld>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
        <p:nvSpPr>
          <p:cNvPr id="7" name="Rectangle 6"/>
          <p:cNvSpPr/>
          <p:nvPr userDrawn="1"/>
        </p:nvSpPr>
        <p:spPr>
          <a:xfrm>
            <a:off x="-58189" y="299567"/>
            <a:ext cx="12327774" cy="2866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189" y="-58189"/>
            <a:ext cx="12327774" cy="532169"/>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17293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06F7A896-935D-48A6-B199-8908CCD60129}" type="datetime1">
              <a:rPr lang="en-US" smtClean="0"/>
              <a:pPr/>
              <a:t>7/13/2019</a:t>
            </a:fld>
            <a:endParaRPr lang="en-US" dirty="0"/>
          </a:p>
        </p:txBody>
      </p:sp>
      <p:sp>
        <p:nvSpPr>
          <p:cNvPr id="8" name="Footer Placeholder 7"/>
          <p:cNvSpPr>
            <a:spLocks noGrp="1"/>
          </p:cNvSpPr>
          <p:nvPr>
            <p:ph type="ftr" sz="quarter" idx="11"/>
          </p:nvPr>
        </p:nvSpPr>
        <p:spPr/>
        <p:txBody>
          <a:bodyPr/>
          <a:lstStyle>
            <a:lvl1pPr>
              <a:defRPr sz="1200">
                <a:solidFill>
                  <a:srgbClr val="FFFFFF"/>
                </a:solidFill>
                <a:latin typeface="Arial" panose="020B0604020202020204" pitchFamily="34" charset="0"/>
                <a:cs typeface="Arial" panose="020B0604020202020204" pitchFamily="34" charset="0"/>
              </a:defRPr>
            </a:lvl1pPr>
          </a:lstStyle>
          <a:p>
            <a:r>
              <a:rPr lang="en-US" dirty="0"/>
              <a:t>www.cuahsi.org</a:t>
            </a:r>
          </a:p>
        </p:txBody>
      </p:sp>
      <p:sp>
        <p:nvSpPr>
          <p:cNvPr id="9" name="Slide Number Placeholder 8"/>
          <p:cNvSpPr>
            <a:spLocks noGrp="1"/>
          </p:cNvSpPr>
          <p:nvPr>
            <p:ph type="sldNum" sz="quarter" idx="12"/>
          </p:nvPr>
        </p:nvSpPr>
        <p:spPr/>
        <p:txBody>
          <a:bodyPr/>
          <a:lstStyle/>
          <a:p>
            <a:fld id="{2C0645F4-0BAD-442C-91EC-79AA140FB25C}" type="slidenum">
              <a:rPr lang="en-US" smtClean="0"/>
              <a:t>‹#›</a:t>
            </a:fld>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
        <p:nvSpPr>
          <p:cNvPr id="11" name="Rectangle 10"/>
          <p:cNvSpPr/>
          <p:nvPr userDrawn="1"/>
        </p:nvSpPr>
        <p:spPr>
          <a:xfrm>
            <a:off x="-58189" y="299567"/>
            <a:ext cx="12327774" cy="2866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userDrawn="1"/>
        </p:nvSpPr>
        <p:spPr>
          <a:xfrm>
            <a:off x="-58189" y="-58189"/>
            <a:ext cx="12327774" cy="532169"/>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10273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4800600" y="731520"/>
            <a:ext cx="6492240" cy="5257800"/>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atin typeface="Arial" panose="020B0604020202020204" pitchFamily="34" charset="0"/>
                <a:cs typeface="Arial" panose="020B0604020202020204" pitchFamily="34" charset="0"/>
              </a:defRPr>
            </a:lvl1pPr>
          </a:lstStyle>
          <a:p>
            <a:fld id="{9AF5ED9E-7EF5-4659-962C-68C72CF9999C}" type="datetime1">
              <a:rPr lang="en-US" smtClean="0"/>
              <a:pPr/>
              <a:t>7/13/2019</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ctr">
              <a:defRPr sz="1200">
                <a:solidFill>
                  <a:schemeClr val="tx2"/>
                </a:solidFill>
                <a:latin typeface="Arial" panose="020B0604020202020204" pitchFamily="34" charset="0"/>
                <a:cs typeface="Arial" panose="020B0604020202020204" pitchFamily="34" charset="0"/>
              </a:defRPr>
            </a:lvl1pPr>
          </a:lstStyle>
          <a:p>
            <a:r>
              <a:rPr lang="en-US" dirty="0"/>
              <a:t>www.cuahsi.org</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2C0645F4-0BAD-442C-91EC-79AA140FB25C}" type="slidenum">
              <a:rPr lang="en-US" smtClean="0"/>
              <a:t>‹#›</a:t>
            </a:fld>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Tree>
    <p:extLst>
      <p:ext uri="{BB962C8B-B14F-4D97-AF65-F5344CB8AC3E}">
        <p14:creationId xmlns:p14="http://schemas.microsoft.com/office/powerpoint/2010/main" val="1074512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Edit Master text styles</a:t>
            </a:r>
          </a:p>
        </p:txBody>
      </p:sp>
      <p:sp>
        <p:nvSpPr>
          <p:cNvPr id="5" name="Date Placeholder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7EB77540-AA43-4A83-A234-2A692A3CA315}" type="datetime1">
              <a:rPr lang="en-US" smtClean="0"/>
              <a:pPr/>
              <a:t>7/13/2019</a:t>
            </a:fld>
            <a:endParaRPr lang="en-US" dirty="0"/>
          </a:p>
        </p:txBody>
      </p:sp>
      <p:sp>
        <p:nvSpPr>
          <p:cNvPr id="6" name="Footer Placeholder 5"/>
          <p:cNvSpPr>
            <a:spLocks noGrp="1"/>
          </p:cNvSpPr>
          <p:nvPr>
            <p:ph type="ftr" sz="quarter" idx="11"/>
          </p:nvPr>
        </p:nvSpPr>
        <p:spPr/>
        <p:txBody>
          <a:bodyPr/>
          <a:lstStyle>
            <a:lvl1pPr>
              <a:defRPr sz="1200">
                <a:latin typeface="Arial" panose="020B0604020202020204" pitchFamily="34" charset="0"/>
                <a:cs typeface="Arial" panose="020B0604020202020204" pitchFamily="34" charset="0"/>
              </a:defRPr>
            </a:lvl1pPr>
          </a:lstStyle>
          <a:p>
            <a:r>
              <a:rPr lang="en-US" dirty="0"/>
              <a:t>www.cuahsi.org</a:t>
            </a:r>
          </a:p>
        </p:txBody>
      </p:sp>
      <p:sp>
        <p:nvSpPr>
          <p:cNvPr id="7" name="Slide Number Placeholder 6"/>
          <p:cNvSpPr>
            <a:spLocks noGrp="1"/>
          </p:cNvSpPr>
          <p:nvPr>
            <p:ph type="sldNum" sz="quarter" idx="12"/>
          </p:nvPr>
        </p:nvSpPr>
        <p:spPr/>
        <p:txBody>
          <a:bodyPr/>
          <a:lstStyle/>
          <a:p>
            <a:fld id="{2C0645F4-0BAD-442C-91EC-79AA140FB25C}" type="slidenum">
              <a:rPr lang="en-US" smtClean="0"/>
              <a:t>‹#›</a:t>
            </a:fld>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53800" y="6035675"/>
            <a:ext cx="679392" cy="685800"/>
          </a:xfrm>
          <a:prstGeom prst="rect">
            <a:avLst/>
          </a:prstGeom>
          <a:noFill/>
          <a:effectLst>
            <a:outerShdw dir="5400000" algn="ctr" rotWithShape="0">
              <a:srgbClr val="000000">
                <a:alpha val="85000"/>
              </a:srgbClr>
            </a:outerShdw>
          </a:effectLst>
        </p:spPr>
      </p:pic>
    </p:spTree>
    <p:extLst>
      <p:ext uri="{BB962C8B-B14F-4D97-AF65-F5344CB8AC3E}">
        <p14:creationId xmlns:p14="http://schemas.microsoft.com/office/powerpoint/2010/main" val="22989221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1F95C6A-20E3-4FA7-8BAD-27E4CA84E64D}" type="datetime1">
              <a:rPr lang="en-US" smtClean="0"/>
              <a:t>7/13/2019</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b="1" cap="all" baseline="0">
                <a:solidFill>
                  <a:srgbClr val="FFFFFF"/>
                </a:solidFill>
              </a:defRPr>
            </a:lvl1pPr>
          </a:lstStyle>
          <a:p>
            <a:r>
              <a:rPr lang="en-US" dirty="0"/>
              <a:t>www.cuahsi.org</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2C0645F4-0BAD-442C-91EC-79AA140FB25C}" type="slidenum">
              <a:rPr lang="en-US" smtClean="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8150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9"/>
        <p:cNvGrpSpPr/>
        <p:nvPr/>
      </p:nvGrpSpPr>
      <p:grpSpPr>
        <a:xfrm>
          <a:off x="0" y="0"/>
          <a:ext cx="0" cy="0"/>
          <a:chOff x="0" y="0"/>
          <a:chExt cx="0" cy="0"/>
        </a:xfrm>
      </p:grpSpPr>
      <p:sp>
        <p:nvSpPr>
          <p:cNvPr id="130" name="Google Shape;130;p13"/>
          <p:cNvSpPr/>
          <p:nvPr/>
        </p:nvSpPr>
        <p:spPr>
          <a:xfrm>
            <a:off x="3175" y="6400800"/>
            <a:ext cx="12188825" cy="457200"/>
          </a:xfrm>
          <a:prstGeom prst="rect">
            <a:avLst/>
          </a:prstGeom>
          <a:solidFill>
            <a:schemeClr val="accen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1" name="Google Shape;131;p13"/>
          <p:cNvSpPr/>
          <p:nvPr/>
        </p:nvSpPr>
        <p:spPr>
          <a:xfrm>
            <a:off x="15" y="6334316"/>
            <a:ext cx="12188825" cy="64008"/>
          </a:xfrm>
          <a:prstGeom prst="rect">
            <a:avLst/>
          </a:prstGeom>
          <a:solidFill>
            <a:schemeClr val="accen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2" name="Google Shape;132;p13"/>
          <p:cNvSpPr txBox="1">
            <a:spLocks noGrp="1"/>
          </p:cNvSpPr>
          <p:nvPr>
            <p:ph type="title"/>
          </p:nvPr>
        </p:nvSpPr>
        <p:spPr>
          <a:xfrm>
            <a:off x="1097280" y="190912"/>
            <a:ext cx="10058400" cy="1450757"/>
          </a:xfrm>
          <a:prstGeom prst="rect">
            <a:avLst/>
          </a:prstGeom>
          <a:noFill/>
          <a:ln>
            <a:noFill/>
          </a:ln>
        </p:spPr>
        <p:txBody>
          <a:bodyPr spcFirstLastPara="1" wrap="square" lIns="91425" tIns="45700" rIns="91425" bIns="45700" anchor="b" anchorCtr="0"/>
          <a:lstStyle>
            <a:lvl1pPr marR="0" lvl="0" algn="l" rtl="0">
              <a:lnSpc>
                <a:spcPct val="85000"/>
              </a:lnSpc>
              <a:spcBef>
                <a:spcPts val="0"/>
              </a:spcBef>
              <a:spcAft>
                <a:spcPts val="0"/>
              </a:spcAft>
              <a:buClr>
                <a:srgbClr val="3F3F3F"/>
              </a:buClr>
              <a:buSzPts val="4800"/>
              <a:buFont typeface="Calibri"/>
              <a:buNone/>
              <a:defRPr sz="4800" b="0" i="0" u="none" strike="noStrike" cap="none">
                <a:solidFill>
                  <a:srgbClr val="3F3F3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33" name="Google Shape;133;p13"/>
          <p:cNvSpPr txBox="1">
            <a:spLocks noGrp="1"/>
          </p:cNvSpPr>
          <p:nvPr>
            <p:ph type="body" idx="1"/>
          </p:nvPr>
        </p:nvSpPr>
        <p:spPr>
          <a:xfrm>
            <a:off x="1097280" y="1845734"/>
            <a:ext cx="10058400" cy="4023360"/>
          </a:xfrm>
          <a:prstGeom prst="rect">
            <a:avLst/>
          </a:prstGeom>
          <a:noFill/>
          <a:ln>
            <a:noFill/>
          </a:ln>
        </p:spPr>
        <p:txBody>
          <a:bodyPr spcFirstLastPara="1" wrap="square" lIns="0" tIns="45700" rIns="0" bIns="45700" anchor="t" anchorCtr="0"/>
          <a:lstStyle>
            <a:lvl1pPr marL="457200" marR="0" lvl="0" indent="-355600" algn="l" rtl="0">
              <a:lnSpc>
                <a:spcPct val="90000"/>
              </a:lnSpc>
              <a:spcBef>
                <a:spcPts val="1200"/>
              </a:spcBef>
              <a:spcAft>
                <a:spcPts val="0"/>
              </a:spcAft>
              <a:buClr>
                <a:schemeClr val="accent1"/>
              </a:buClr>
              <a:buSzPts val="2000"/>
              <a:buFont typeface="Calibri"/>
              <a:buChar char=" "/>
              <a:defRPr sz="2000" b="0" i="0" u="none" strike="noStrike" cap="none">
                <a:solidFill>
                  <a:srgbClr val="3F3F3F"/>
                </a:solidFill>
                <a:latin typeface="Calibri"/>
                <a:ea typeface="Calibri"/>
                <a:cs typeface="Calibri"/>
                <a:sym typeface="Calibri"/>
              </a:defRPr>
            </a:lvl1pPr>
            <a:lvl2pPr marL="914400" marR="0" lvl="1" indent="-342900" algn="l" rtl="0">
              <a:lnSpc>
                <a:spcPct val="90000"/>
              </a:lnSpc>
              <a:spcBef>
                <a:spcPts val="200"/>
              </a:spcBef>
              <a:spcAft>
                <a:spcPts val="0"/>
              </a:spcAft>
              <a:buClr>
                <a:schemeClr val="accent1"/>
              </a:buClr>
              <a:buSzPts val="1800"/>
              <a:buFont typeface="Calibri"/>
              <a:buChar char="◦"/>
              <a:defRPr sz="1800" b="0" i="0" u="none" strike="noStrike" cap="none">
                <a:solidFill>
                  <a:srgbClr val="3F3F3F"/>
                </a:solidFill>
                <a:latin typeface="Calibri"/>
                <a:ea typeface="Calibri"/>
                <a:cs typeface="Calibri"/>
                <a:sym typeface="Calibri"/>
              </a:defRPr>
            </a:lvl2pPr>
            <a:lvl3pPr marL="1371600" marR="0" lvl="2"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Calibri"/>
                <a:ea typeface="Calibri"/>
                <a:cs typeface="Calibri"/>
                <a:sym typeface="Calibri"/>
              </a:defRPr>
            </a:lvl9pPr>
          </a:lstStyle>
          <a:p>
            <a:endParaRPr/>
          </a:p>
        </p:txBody>
      </p:sp>
      <p:sp>
        <p:nvSpPr>
          <p:cNvPr id="134" name="Google Shape;134;p13"/>
          <p:cNvSpPr txBox="1">
            <a:spLocks noGrp="1"/>
          </p:cNvSpPr>
          <p:nvPr>
            <p:ph type="dt" idx="10"/>
          </p:nvPr>
        </p:nvSpPr>
        <p:spPr>
          <a:xfrm>
            <a:off x="1097280" y="6459785"/>
            <a:ext cx="2472271"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b="0" i="0" u="none" strike="noStrike" cap="none">
                <a:solidFill>
                  <a:srgbClr val="FFFFFF"/>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Google Shape;135;p13"/>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b="1" i="0" u="none" strike="noStrike" cap="none">
                <a:solidFill>
                  <a:srgbClr val="FFFFFF"/>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Google Shape;136;p13"/>
          <p:cNvSpPr txBox="1">
            <a:spLocks noGrp="1"/>
          </p:cNvSpPr>
          <p:nvPr>
            <p:ph type="sldNum" idx="12"/>
          </p:nvPr>
        </p:nvSpPr>
        <p:spPr>
          <a:xfrm>
            <a:off x="9900458" y="6459785"/>
            <a:ext cx="1312025"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50" b="0" i="0" u="none" strike="noStrike" cap="none">
                <a:solidFill>
                  <a:srgbClr val="FFFFFF"/>
                </a:solidFill>
                <a:latin typeface="Calibri"/>
                <a:ea typeface="Calibri"/>
                <a:cs typeface="Calibri"/>
                <a:sym typeface="Calibri"/>
              </a:defRPr>
            </a:lvl1pPr>
            <a:lvl2pPr marL="0" marR="0" lvl="1" indent="0" algn="r" rtl="0">
              <a:spcBef>
                <a:spcPts val="0"/>
              </a:spcBef>
              <a:buNone/>
              <a:defRPr sz="1050" b="0" i="0" u="none" strike="noStrike" cap="none">
                <a:solidFill>
                  <a:srgbClr val="FFFFFF"/>
                </a:solidFill>
                <a:latin typeface="Calibri"/>
                <a:ea typeface="Calibri"/>
                <a:cs typeface="Calibri"/>
                <a:sym typeface="Calibri"/>
              </a:defRPr>
            </a:lvl2pPr>
            <a:lvl3pPr marL="0" marR="0" lvl="2" indent="0" algn="r" rtl="0">
              <a:spcBef>
                <a:spcPts val="0"/>
              </a:spcBef>
              <a:buNone/>
              <a:defRPr sz="1050" b="0" i="0" u="none" strike="noStrike" cap="none">
                <a:solidFill>
                  <a:srgbClr val="FFFFFF"/>
                </a:solidFill>
                <a:latin typeface="Calibri"/>
                <a:ea typeface="Calibri"/>
                <a:cs typeface="Calibri"/>
                <a:sym typeface="Calibri"/>
              </a:defRPr>
            </a:lvl3pPr>
            <a:lvl4pPr marL="0" marR="0" lvl="3" indent="0" algn="r" rtl="0">
              <a:spcBef>
                <a:spcPts val="0"/>
              </a:spcBef>
              <a:buNone/>
              <a:defRPr sz="1050" b="0" i="0" u="none" strike="noStrike" cap="none">
                <a:solidFill>
                  <a:srgbClr val="FFFFFF"/>
                </a:solidFill>
                <a:latin typeface="Calibri"/>
                <a:ea typeface="Calibri"/>
                <a:cs typeface="Calibri"/>
                <a:sym typeface="Calibri"/>
              </a:defRPr>
            </a:lvl4pPr>
            <a:lvl5pPr marL="0" marR="0" lvl="4" indent="0" algn="r" rtl="0">
              <a:spcBef>
                <a:spcPts val="0"/>
              </a:spcBef>
              <a:buNone/>
              <a:defRPr sz="1050" b="0" i="0" u="none" strike="noStrike" cap="none">
                <a:solidFill>
                  <a:srgbClr val="FFFFFF"/>
                </a:solidFill>
                <a:latin typeface="Calibri"/>
                <a:ea typeface="Calibri"/>
                <a:cs typeface="Calibri"/>
                <a:sym typeface="Calibri"/>
              </a:defRPr>
            </a:lvl5pPr>
            <a:lvl6pPr marL="0" marR="0" lvl="5" indent="0" algn="r" rtl="0">
              <a:spcBef>
                <a:spcPts val="0"/>
              </a:spcBef>
              <a:buNone/>
              <a:defRPr sz="1050" b="0" i="0" u="none" strike="noStrike" cap="none">
                <a:solidFill>
                  <a:srgbClr val="FFFFFF"/>
                </a:solidFill>
                <a:latin typeface="Calibri"/>
                <a:ea typeface="Calibri"/>
                <a:cs typeface="Calibri"/>
                <a:sym typeface="Calibri"/>
              </a:defRPr>
            </a:lvl6pPr>
            <a:lvl7pPr marL="0" marR="0" lvl="6" indent="0" algn="r" rtl="0">
              <a:spcBef>
                <a:spcPts val="0"/>
              </a:spcBef>
              <a:buNone/>
              <a:defRPr sz="1050" b="0" i="0" u="none" strike="noStrike" cap="none">
                <a:solidFill>
                  <a:srgbClr val="FFFFFF"/>
                </a:solidFill>
                <a:latin typeface="Calibri"/>
                <a:ea typeface="Calibri"/>
                <a:cs typeface="Calibri"/>
                <a:sym typeface="Calibri"/>
              </a:defRPr>
            </a:lvl7pPr>
            <a:lvl8pPr marL="0" marR="0" lvl="7" indent="0" algn="r" rtl="0">
              <a:spcBef>
                <a:spcPts val="0"/>
              </a:spcBef>
              <a:buNone/>
              <a:defRPr sz="1050" b="0" i="0" u="none" strike="noStrike" cap="none">
                <a:solidFill>
                  <a:srgbClr val="FFFFFF"/>
                </a:solidFill>
                <a:latin typeface="Calibri"/>
                <a:ea typeface="Calibri"/>
                <a:cs typeface="Calibri"/>
                <a:sym typeface="Calibri"/>
              </a:defRPr>
            </a:lvl8pPr>
            <a:lvl9pPr marL="0" marR="0" lvl="8" indent="0" algn="r" rtl="0">
              <a:spcBef>
                <a:spcPts val="0"/>
              </a:spcBef>
              <a:buNone/>
              <a:defRPr sz="1050" b="0" i="0" u="none" strike="noStrike" cap="none">
                <a:solidFill>
                  <a:srgbClr val="FFFFFF"/>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418034620"/>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4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hyperlink" Target="mailto:help@cuahsi.org" TargetMode="External"/><Relationship Id="rId1" Type="http://schemas.openxmlformats.org/officeDocument/2006/relationships/slideLayout" Target="../slideLayouts/slideLayout13.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hyperlink" Target="https://www.hydroshare.org/"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gif"/><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g"/><Relationship Id="rId4" Type="http://schemas.openxmlformats.org/officeDocument/2006/relationships/image" Target="../media/image12.jpg"/></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8.jpg"/><Relationship Id="rId4" Type="http://schemas.openxmlformats.org/officeDocument/2006/relationships/image" Target="../media/image1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4F600-86B4-4A8C-9DA2-A65E356A185A}"/>
              </a:ext>
            </a:extLst>
          </p:cNvPr>
          <p:cNvSpPr>
            <a:spLocks noGrp="1"/>
          </p:cNvSpPr>
          <p:nvPr>
            <p:ph type="ctrTitle"/>
          </p:nvPr>
        </p:nvSpPr>
        <p:spPr>
          <a:xfrm>
            <a:off x="1097280" y="758952"/>
            <a:ext cx="10691446" cy="3566160"/>
          </a:xfrm>
        </p:spPr>
        <p:txBody>
          <a:bodyPr>
            <a:normAutofit/>
          </a:bodyPr>
          <a:lstStyle/>
          <a:p>
            <a:r>
              <a:rPr lang="en-US" b="1" dirty="0"/>
              <a:t>CUAHSI Tools for Data Management</a:t>
            </a:r>
            <a:br>
              <a:rPr lang="en-US" b="1" dirty="0"/>
            </a:br>
            <a:endParaRPr lang="en-US" b="1" dirty="0"/>
          </a:p>
        </p:txBody>
      </p:sp>
      <p:sp>
        <p:nvSpPr>
          <p:cNvPr id="3" name="Subtitle 2">
            <a:extLst>
              <a:ext uri="{FF2B5EF4-FFF2-40B4-BE49-F238E27FC236}">
                <a16:creationId xmlns:a16="http://schemas.microsoft.com/office/drawing/2014/main" id="{4BE8FE37-C407-4D04-A601-CA7A82EA9343}"/>
              </a:ext>
            </a:extLst>
          </p:cNvPr>
          <p:cNvSpPr>
            <a:spLocks noGrp="1"/>
          </p:cNvSpPr>
          <p:nvPr>
            <p:ph type="subTitle" idx="1"/>
          </p:nvPr>
        </p:nvSpPr>
        <p:spPr/>
        <p:txBody>
          <a:bodyPr/>
          <a:lstStyle/>
          <a:p>
            <a:r>
              <a:rPr lang="en-US" dirty="0"/>
              <a:t>Martin  SEUL	</a:t>
            </a:r>
          </a:p>
          <a:p>
            <a:r>
              <a:rPr lang="en-US" dirty="0"/>
              <a:t>CUAHSI Technical Director</a:t>
            </a:r>
          </a:p>
        </p:txBody>
      </p:sp>
      <p:sp>
        <p:nvSpPr>
          <p:cNvPr id="4" name="Footer Placeholder 3">
            <a:extLst>
              <a:ext uri="{FF2B5EF4-FFF2-40B4-BE49-F238E27FC236}">
                <a16:creationId xmlns:a16="http://schemas.microsoft.com/office/drawing/2014/main" id="{65BB2588-1D81-482B-B3CE-5B0FDB4C7A45}"/>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all" spc="0" normalizeH="0" baseline="0" noProof="0">
                <a:ln>
                  <a:noFill/>
                </a:ln>
                <a:solidFill>
                  <a:srgbClr val="FFFFFF"/>
                </a:solidFill>
                <a:effectLst/>
                <a:uLnTx/>
                <a:uFillTx/>
                <a:latin typeface="Calibri" panose="020F0502020204030204"/>
                <a:ea typeface="+mn-ea"/>
                <a:cs typeface="Arial" panose="020B0604020202020204" pitchFamily="34" charset="0"/>
              </a:rPr>
              <a:t>www.cuahsi.org</a:t>
            </a:r>
            <a:endParaRPr kumimoji="0" lang="en-US" sz="1050" b="1" i="0" u="none" strike="noStrike" kern="1200" cap="all" spc="0" normalizeH="0" baseline="0" noProof="0" dirty="0">
              <a:ln>
                <a:noFill/>
              </a:ln>
              <a:solidFill>
                <a:srgbClr val="FFFFFF"/>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92648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AFFC788-363D-2348-B1B5-5BF3228C406D}"/>
              </a:ext>
            </a:extLst>
          </p:cNvPr>
          <p:cNvGrpSpPr/>
          <p:nvPr/>
        </p:nvGrpSpPr>
        <p:grpSpPr>
          <a:xfrm>
            <a:off x="2812716" y="719666"/>
            <a:ext cx="8128000" cy="5418667"/>
            <a:chOff x="3347451" y="719666"/>
            <a:chExt cx="8128000" cy="5418667"/>
          </a:xfrm>
        </p:grpSpPr>
        <p:graphicFrame>
          <p:nvGraphicFramePr>
            <p:cNvPr id="3" name="Diagram 2">
              <a:extLst>
                <a:ext uri="{FF2B5EF4-FFF2-40B4-BE49-F238E27FC236}">
                  <a16:creationId xmlns:a16="http://schemas.microsoft.com/office/drawing/2014/main" id="{B7DE086D-6A33-7944-BDB1-DCC7CEBC4849}"/>
                </a:ext>
              </a:extLst>
            </p:cNvPr>
            <p:cNvGraphicFramePr/>
            <p:nvPr>
              <p:extLst>
                <p:ext uri="{D42A27DB-BD31-4B8C-83A1-F6EECF244321}">
                  <p14:modId xmlns:p14="http://schemas.microsoft.com/office/powerpoint/2010/main" val="213916199"/>
                </p:ext>
              </p:extLst>
            </p:nvPr>
          </p:nvGraphicFramePr>
          <p:xfrm>
            <a:off x="3347451"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DA33B4CF-DE0B-8844-BA00-A43DB64C4E1E}"/>
                </a:ext>
              </a:extLst>
            </p:cNvPr>
            <p:cNvPicPr>
              <a:picLocks noChangeAspect="1"/>
            </p:cNvPicPr>
            <p:nvPr/>
          </p:nvPicPr>
          <p:blipFill rotWithShape="1">
            <a:blip r:embed="rId8"/>
            <a:srcRect l="14453" t="9399" r="14830" b="74645"/>
            <a:stretch/>
          </p:blipFill>
          <p:spPr>
            <a:xfrm rot="17811360">
              <a:off x="4029825" y="3301491"/>
              <a:ext cx="3949908" cy="1153373"/>
            </a:xfrm>
            <a:prstGeom prst="rect">
              <a:avLst/>
            </a:prstGeom>
          </p:spPr>
        </p:pic>
      </p:grpSp>
      <p:sp>
        <p:nvSpPr>
          <p:cNvPr id="13" name="TextBox 12">
            <a:extLst>
              <a:ext uri="{FF2B5EF4-FFF2-40B4-BE49-F238E27FC236}">
                <a16:creationId xmlns:a16="http://schemas.microsoft.com/office/drawing/2014/main" id="{73EBF6EF-E5F0-CB43-A354-3B3590A09D88}"/>
              </a:ext>
            </a:extLst>
          </p:cNvPr>
          <p:cNvSpPr txBox="1"/>
          <p:nvPr/>
        </p:nvSpPr>
        <p:spPr>
          <a:xfrm>
            <a:off x="385011" y="2705724"/>
            <a:ext cx="4122821"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1" i="0" u="none" strike="noStrike" kern="0" cap="none" spc="0" normalizeH="0" baseline="0" noProof="0" dirty="0">
                <a:ln>
                  <a:noFill/>
                </a:ln>
                <a:solidFill>
                  <a:srgbClr val="000000"/>
                </a:solidFill>
                <a:effectLst/>
                <a:uLnTx/>
                <a:uFillTx/>
                <a:latin typeface="Arial"/>
                <a:cs typeface="Arial"/>
                <a:sym typeface="Arial"/>
              </a:rPr>
              <a:t>Main goals of HydroShare</a:t>
            </a:r>
          </a:p>
        </p:txBody>
      </p:sp>
    </p:spTree>
    <p:extLst>
      <p:ext uri="{BB962C8B-B14F-4D97-AF65-F5344CB8AC3E}">
        <p14:creationId xmlns:p14="http://schemas.microsoft.com/office/powerpoint/2010/main" val="183727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13F9DDE-5423-1E4A-BFC3-8BA4572968B1}"/>
              </a:ext>
            </a:extLst>
          </p:cNvPr>
          <p:cNvGrpSpPr/>
          <p:nvPr/>
        </p:nvGrpSpPr>
        <p:grpSpPr>
          <a:xfrm>
            <a:off x="481263" y="1158351"/>
            <a:ext cx="6127165" cy="4910095"/>
            <a:chOff x="161866" y="1095355"/>
            <a:chExt cx="6127165" cy="4910095"/>
          </a:xfrm>
        </p:grpSpPr>
        <p:sp>
          <p:nvSpPr>
            <p:cNvPr id="4" name="Double Wave 3">
              <a:extLst>
                <a:ext uri="{FF2B5EF4-FFF2-40B4-BE49-F238E27FC236}">
                  <a16:creationId xmlns:a16="http://schemas.microsoft.com/office/drawing/2014/main" id="{76DCC01A-0774-0F4B-BB90-50C167E19ED2}"/>
                </a:ext>
              </a:extLst>
            </p:cNvPr>
            <p:cNvSpPr/>
            <p:nvPr/>
          </p:nvSpPr>
          <p:spPr>
            <a:xfrm>
              <a:off x="1388298" y="1095355"/>
              <a:ext cx="3482716" cy="906672"/>
            </a:xfrm>
            <a:prstGeom prst="double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5" name="TextBox 4">
              <a:extLst>
                <a:ext uri="{FF2B5EF4-FFF2-40B4-BE49-F238E27FC236}">
                  <a16:creationId xmlns:a16="http://schemas.microsoft.com/office/drawing/2014/main" id="{C886EA1A-B9D4-6E47-A518-E74DFD2E5F82}"/>
                </a:ext>
              </a:extLst>
            </p:cNvPr>
            <p:cNvSpPr txBox="1"/>
            <p:nvPr/>
          </p:nvSpPr>
          <p:spPr>
            <a:xfrm>
              <a:off x="161866" y="1850466"/>
              <a:ext cx="6127165" cy="41549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0" i="1"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r>
                <a:rPr kumimoji="0" lang="en-US" sz="2400" b="0" i="1" u="none" strike="noStrike" kern="0" cap="none" spc="0" normalizeH="0" baseline="0" noProof="0" dirty="0">
                  <a:ln>
                    <a:noFill/>
                  </a:ln>
                  <a:solidFill>
                    <a:srgbClr val="000000"/>
                  </a:solidFill>
                  <a:effectLst/>
                  <a:uLnTx/>
                  <a:uFillTx/>
                  <a:latin typeface="Arial"/>
                  <a:cs typeface="Arial"/>
                  <a:sym typeface="Arial"/>
                </a:rPr>
                <a:t>Each user is allocated 20 GB space (can request more) </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endParaRPr kumimoji="0" lang="en-US" sz="2400" b="0" i="1"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r>
                <a:rPr kumimoji="0" lang="en-US" sz="2400" b="0" i="1" u="none" strike="noStrike" kern="0" cap="none" spc="0" normalizeH="0" baseline="0" noProof="0" dirty="0">
                  <a:ln>
                    <a:noFill/>
                  </a:ln>
                  <a:solidFill>
                    <a:srgbClr val="000000"/>
                  </a:solidFill>
                  <a:effectLst/>
                  <a:uLnTx/>
                  <a:uFillTx/>
                  <a:latin typeface="Arial"/>
                  <a:cs typeface="Arial"/>
                  <a:sym typeface="Arial"/>
                </a:rPr>
                <a:t>Special archives like National Water Model, Hurricanes Harvey, Maria, Irma</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endParaRPr kumimoji="0" lang="en-US" sz="2400" b="0" i="1" u="none" strike="noStrike" kern="0" cap="none" spc="0" normalizeH="0" baseline="0" noProof="0" dirty="0">
                <a:ln>
                  <a:noFill/>
                </a:ln>
                <a:solidFill>
                  <a:srgbClr val="000000"/>
                </a:solidFill>
                <a:effectLst/>
                <a:uLnTx/>
                <a:uFillTx/>
                <a:latin typeface="Arial"/>
                <a:cs typeface="Arial"/>
                <a:sym typeface="Arial"/>
              </a:endParaRPr>
            </a:p>
            <a:p>
              <a:pPr marL="285750" marR="0" lvl="4" indent="-285750" algn="l"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r>
                <a:rPr kumimoji="0" lang="en-US" sz="2400" b="0" i="1" u="none" strike="noStrike" kern="0" cap="none" spc="0" normalizeH="0" baseline="0" noProof="0" dirty="0">
                  <a:ln>
                    <a:noFill/>
                  </a:ln>
                  <a:solidFill>
                    <a:srgbClr val="000000"/>
                  </a:solidFill>
                  <a:effectLst/>
                  <a:uLnTx/>
                  <a:uFillTx/>
                  <a:latin typeface="Arial"/>
                  <a:cs typeface="Arial"/>
                  <a:sym typeface="Arial"/>
                </a:rPr>
                <a:t>Over  2 TB of publicly available data</a:t>
              </a: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endParaRPr kumimoji="0" lang="en-US" sz="2400" b="0" i="1" u="none" strike="noStrike" kern="0" cap="none" spc="0" normalizeH="0" baseline="0" noProof="0" dirty="0">
                <a:ln>
                  <a:noFill/>
                </a:ln>
                <a:solidFill>
                  <a:srgbClr val="000000"/>
                </a:solidFill>
                <a:effectLst/>
                <a:uLnTx/>
                <a:uFillTx/>
                <a:latin typeface="Arial"/>
                <a:cs typeface="Arial"/>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r>
                <a:rPr kumimoji="0" lang="en-US" sz="2400" b="1" i="1" u="none" strike="noStrike" kern="0" cap="none" spc="0" normalizeH="0" baseline="0" noProof="0" dirty="0">
                  <a:ln>
                    <a:noFill/>
                  </a:ln>
                  <a:solidFill>
                    <a:srgbClr val="000000"/>
                  </a:solidFill>
                  <a:effectLst/>
                  <a:uLnTx/>
                  <a:uFillTx/>
                  <a:latin typeface="Arial"/>
                  <a:cs typeface="Arial"/>
                  <a:sym typeface="Arial"/>
                </a:rPr>
                <a:t>Need Help? </a:t>
              </a:r>
              <a:r>
                <a:rPr kumimoji="0" lang="en-US" sz="2400" b="1" i="1" u="none" strike="noStrike" kern="0" cap="none" spc="0" normalizeH="0" baseline="0" noProof="0" dirty="0">
                  <a:ln>
                    <a:noFill/>
                  </a:ln>
                  <a:solidFill>
                    <a:srgbClr val="42BA97">
                      <a:lumMod val="50000"/>
                    </a:srgbClr>
                  </a:solidFill>
                  <a:effectLst/>
                  <a:uLnTx/>
                  <a:uFillTx/>
                  <a:latin typeface="Arial"/>
                  <a:cs typeface="Arial"/>
                  <a:sym typeface="Wingdings" pitchFamily="2" charset="2"/>
                  <a:hlinkClick r:id="rId2">
                    <a:extLst>
                      <a:ext uri="{A12FA001-AC4F-418D-AE19-62706E023703}">
                        <ahyp:hlinkClr xmlns:ahyp="http://schemas.microsoft.com/office/drawing/2018/hyperlinkcolor" val="tx"/>
                      </a:ext>
                    </a:extLst>
                  </a:hlinkClick>
                </a:rPr>
                <a:t>help@cuahsi.org</a:t>
              </a:r>
              <a:endParaRPr kumimoji="0" lang="en-US" sz="2400" b="1" i="1" u="none" strike="noStrike" kern="0" cap="none" spc="0" normalizeH="0" baseline="0" noProof="0" dirty="0">
                <a:ln>
                  <a:noFill/>
                </a:ln>
                <a:solidFill>
                  <a:srgbClr val="42BA97">
                    <a:lumMod val="50000"/>
                  </a:srgbClr>
                </a:solidFill>
                <a:effectLst/>
                <a:uLnTx/>
                <a:uFillTx/>
                <a:latin typeface="Arial"/>
                <a:cs typeface="Arial"/>
                <a:sym typeface="Wingdings" pitchFamily="2" charset="2"/>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Wingdings" pitchFamily="2" charset="2"/>
                <a:buChar char="Ø"/>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TextBox 5">
              <a:extLst>
                <a:ext uri="{FF2B5EF4-FFF2-40B4-BE49-F238E27FC236}">
                  <a16:creationId xmlns:a16="http://schemas.microsoft.com/office/drawing/2014/main" id="{7B86AEF6-4BEF-4D4B-B309-BC92C19202A9}"/>
                </a:ext>
              </a:extLst>
            </p:cNvPr>
            <p:cNvSpPr txBox="1"/>
            <p:nvPr/>
          </p:nvSpPr>
          <p:spPr>
            <a:xfrm>
              <a:off x="1158449" y="1265691"/>
              <a:ext cx="394241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dirty="0">
                  <a:ln>
                    <a:noFill/>
                  </a:ln>
                  <a:solidFill>
                    <a:srgbClr val="000000"/>
                  </a:solidFill>
                  <a:effectLst/>
                  <a:uLnTx/>
                  <a:uFillTx/>
                  <a:latin typeface="Arial"/>
                  <a:cs typeface="Arial"/>
                  <a:sym typeface="Arial"/>
                </a:rPr>
                <a:t>FUN FACTS! 👍</a:t>
              </a:r>
            </a:p>
          </p:txBody>
        </p:sp>
      </p:grpSp>
      <p:pic>
        <p:nvPicPr>
          <p:cNvPr id="7" name="Google Shape;286;p27">
            <a:extLst>
              <a:ext uri="{FF2B5EF4-FFF2-40B4-BE49-F238E27FC236}">
                <a16:creationId xmlns:a16="http://schemas.microsoft.com/office/drawing/2014/main" id="{0DE8B42B-6050-BB40-A6E6-19DD386F0302}"/>
              </a:ext>
            </a:extLst>
          </p:cNvPr>
          <p:cNvPicPr preferRelativeResize="0"/>
          <p:nvPr/>
        </p:nvPicPr>
        <p:blipFill rotWithShape="1">
          <a:blip r:embed="rId3">
            <a:alphaModFix/>
          </a:blip>
          <a:srcRect/>
          <a:stretch/>
        </p:blipFill>
        <p:spPr>
          <a:xfrm>
            <a:off x="6838277" y="1272333"/>
            <a:ext cx="3841538" cy="248373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8" name="Google Shape;287;p27">
            <a:extLst>
              <a:ext uri="{FF2B5EF4-FFF2-40B4-BE49-F238E27FC236}">
                <a16:creationId xmlns:a16="http://schemas.microsoft.com/office/drawing/2014/main" id="{7151E78C-4BD1-E74E-8AA8-06F26EB30E55}"/>
              </a:ext>
            </a:extLst>
          </p:cNvPr>
          <p:cNvPicPr preferRelativeResize="0"/>
          <p:nvPr/>
        </p:nvPicPr>
        <p:blipFill rotWithShape="1">
          <a:blip r:embed="rId4">
            <a:alphaModFix/>
          </a:blip>
          <a:srcRect/>
          <a:stretch/>
        </p:blipFill>
        <p:spPr>
          <a:xfrm>
            <a:off x="8936676" y="3429000"/>
            <a:ext cx="2835335" cy="248373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Tree>
    <p:extLst>
      <p:ext uri="{BB962C8B-B14F-4D97-AF65-F5344CB8AC3E}">
        <p14:creationId xmlns:p14="http://schemas.microsoft.com/office/powerpoint/2010/main" val="1716856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7F1068C-AF15-094D-A4D0-D11E7DCD1C38}"/>
              </a:ext>
            </a:extLst>
          </p:cNvPr>
          <p:cNvPicPr>
            <a:picLocks noChangeAspect="1"/>
          </p:cNvPicPr>
          <p:nvPr/>
        </p:nvPicPr>
        <p:blipFill>
          <a:blip r:embed="rId3"/>
          <a:stretch>
            <a:fillRect/>
          </a:stretch>
        </p:blipFill>
        <p:spPr>
          <a:xfrm>
            <a:off x="4438" y="992595"/>
            <a:ext cx="12187562" cy="5666625"/>
          </a:xfrm>
          <a:prstGeom prst="rect">
            <a:avLst/>
          </a:prstGeom>
        </p:spPr>
      </p:pic>
      <p:sp>
        <p:nvSpPr>
          <p:cNvPr id="5" name="TextBox 4">
            <a:extLst>
              <a:ext uri="{FF2B5EF4-FFF2-40B4-BE49-F238E27FC236}">
                <a16:creationId xmlns:a16="http://schemas.microsoft.com/office/drawing/2014/main" id="{6DB5C32C-C302-D741-A786-26CD67BA2031}"/>
              </a:ext>
            </a:extLst>
          </p:cNvPr>
          <p:cNvSpPr txBox="1"/>
          <p:nvPr/>
        </p:nvSpPr>
        <p:spPr>
          <a:xfrm>
            <a:off x="2615735" y="707112"/>
            <a:ext cx="696053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000000"/>
                </a:solidFill>
                <a:effectLst/>
                <a:uLnTx/>
                <a:uFillTx/>
                <a:latin typeface="Arial"/>
                <a:cs typeface="Arial"/>
                <a:sym typeface="Arial"/>
              </a:rPr>
              <a:t>Basic HydroShare Workflow</a:t>
            </a:r>
          </a:p>
        </p:txBody>
      </p:sp>
      <p:sp>
        <p:nvSpPr>
          <p:cNvPr id="6" name="TextBox 5">
            <a:extLst>
              <a:ext uri="{FF2B5EF4-FFF2-40B4-BE49-F238E27FC236}">
                <a16:creationId xmlns:a16="http://schemas.microsoft.com/office/drawing/2014/main" id="{FC2031AF-BA9A-8646-B5E3-9134638A2FB0}"/>
              </a:ext>
            </a:extLst>
          </p:cNvPr>
          <p:cNvSpPr txBox="1"/>
          <p:nvPr/>
        </p:nvSpPr>
        <p:spPr>
          <a:xfrm>
            <a:off x="3306417" y="6047594"/>
            <a:ext cx="557916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1CADE4">
                    <a:lumMod val="75000"/>
                  </a:srgbClr>
                </a:solidFill>
                <a:effectLst/>
                <a:uLnTx/>
                <a:uFillTx/>
                <a:latin typeface="Arial"/>
                <a:cs typeface="Arial"/>
                <a:sym typeface="Arial"/>
                <a:hlinkClick r:id="rId4"/>
              </a:rPr>
              <a:t>https://www.hydroshare.org/</a:t>
            </a:r>
            <a:endParaRPr kumimoji="0" lang="en-US" sz="2800" b="0" i="0" u="none" strike="noStrike" kern="0" cap="none" spc="0" normalizeH="0" baseline="0" noProof="0" dirty="0">
              <a:ln>
                <a:noFill/>
              </a:ln>
              <a:solidFill>
                <a:srgbClr val="1CADE4">
                  <a:lumMod val="75000"/>
                </a:srgbClr>
              </a:solidFill>
              <a:effectLst/>
              <a:uLnTx/>
              <a:uFillTx/>
              <a:latin typeface="Arial"/>
              <a:cs typeface="Arial"/>
              <a:sym typeface="Arial"/>
            </a:endParaRPr>
          </a:p>
        </p:txBody>
      </p:sp>
    </p:spTree>
    <p:extLst>
      <p:ext uri="{BB962C8B-B14F-4D97-AF65-F5344CB8AC3E}">
        <p14:creationId xmlns:p14="http://schemas.microsoft.com/office/powerpoint/2010/main" val="1252096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650F08-330C-4245-A6CE-66B98F399D0C}"/>
              </a:ext>
            </a:extLst>
          </p:cNvPr>
          <p:cNvPicPr>
            <a:picLocks noChangeAspect="1"/>
          </p:cNvPicPr>
          <p:nvPr/>
        </p:nvPicPr>
        <p:blipFill>
          <a:blip r:embed="rId2">
            <a:alphaModFix/>
          </a:blip>
          <a:stretch>
            <a:fillRect/>
          </a:stretch>
        </p:blipFill>
        <p:spPr>
          <a:xfrm>
            <a:off x="4438" y="1191375"/>
            <a:ext cx="12187562" cy="5666625"/>
          </a:xfrm>
          <a:prstGeom prst="rect">
            <a:avLst/>
          </a:prstGeom>
          <a:solidFill>
            <a:schemeClr val="bg1">
              <a:lumMod val="85000"/>
            </a:schemeClr>
          </a:solidFill>
        </p:spPr>
      </p:pic>
      <p:sp>
        <p:nvSpPr>
          <p:cNvPr id="4" name="Rounded Rectangle 3">
            <a:extLst>
              <a:ext uri="{FF2B5EF4-FFF2-40B4-BE49-F238E27FC236}">
                <a16:creationId xmlns:a16="http://schemas.microsoft.com/office/drawing/2014/main" id="{40C465EF-25BB-BC42-AEE9-6691C88FA538}"/>
              </a:ext>
            </a:extLst>
          </p:cNvPr>
          <p:cNvSpPr/>
          <p:nvPr/>
        </p:nvSpPr>
        <p:spPr>
          <a:xfrm>
            <a:off x="1219200" y="1908313"/>
            <a:ext cx="2133600" cy="4532244"/>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cxnSp>
        <p:nvCxnSpPr>
          <p:cNvPr id="8" name="Straight Arrow Connector 7">
            <a:extLst>
              <a:ext uri="{FF2B5EF4-FFF2-40B4-BE49-F238E27FC236}">
                <a16:creationId xmlns:a16="http://schemas.microsoft.com/office/drawing/2014/main" id="{BFE7D99E-7A00-2E48-9DDB-BCB0564D129B}"/>
              </a:ext>
            </a:extLst>
          </p:cNvPr>
          <p:cNvCxnSpPr>
            <a:cxnSpLocks/>
          </p:cNvCxnSpPr>
          <p:nvPr/>
        </p:nvCxnSpPr>
        <p:spPr>
          <a:xfrm flipV="1">
            <a:off x="2714171" y="1125745"/>
            <a:ext cx="1494971" cy="782568"/>
          </a:xfrm>
          <a:prstGeom prst="straightConnector1">
            <a:avLst/>
          </a:prstGeom>
          <a:ln w="57150">
            <a:solidFill>
              <a:schemeClr val="accent1">
                <a:lumMod val="75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9" name="TextBox 8">
            <a:extLst>
              <a:ext uri="{FF2B5EF4-FFF2-40B4-BE49-F238E27FC236}">
                <a16:creationId xmlns:a16="http://schemas.microsoft.com/office/drawing/2014/main" id="{FB5DFF4E-82EE-E24B-A0E8-6DFBB238B95D}"/>
              </a:ext>
            </a:extLst>
          </p:cNvPr>
          <p:cNvSpPr txBox="1"/>
          <p:nvPr/>
        </p:nvSpPr>
        <p:spPr>
          <a:xfrm>
            <a:off x="4209142" y="549492"/>
            <a:ext cx="7542991"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Water data you created or collected in your research…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i.e. geospatial,  model instance, </a:t>
            </a:r>
            <a:r>
              <a:rPr kumimoji="0" lang="en-US" sz="1800" b="0" i="0" u="none" strike="noStrike" kern="0" cap="none" spc="0" normalizeH="0" baseline="0" noProof="0" dirty="0" err="1">
                <a:ln>
                  <a:noFill/>
                </a:ln>
                <a:solidFill>
                  <a:srgbClr val="000000"/>
                </a:solidFill>
                <a:effectLst/>
                <a:uLnTx/>
                <a:uFillTx/>
                <a:latin typeface="Arial"/>
                <a:cs typeface="Arial"/>
                <a:sym typeface="Arial"/>
              </a:rPr>
              <a:t>Jupyter</a:t>
            </a:r>
            <a:r>
              <a:rPr kumimoji="0" lang="en-US" sz="1800" b="0" i="0" u="none" strike="noStrike" kern="0" cap="none" spc="0" normalizeH="0" baseline="0" noProof="0" dirty="0">
                <a:ln>
                  <a:noFill/>
                </a:ln>
                <a:solidFill>
                  <a:srgbClr val="000000"/>
                </a:solidFill>
                <a:effectLst/>
                <a:uLnTx/>
                <a:uFillTx/>
                <a:latin typeface="Arial"/>
                <a:cs typeface="Arial"/>
                <a:sym typeface="Arial"/>
              </a:rPr>
              <a:t> Notebook, timeseries, model output, documentation</a:t>
            </a:r>
          </a:p>
        </p:txBody>
      </p:sp>
    </p:spTree>
    <p:extLst>
      <p:ext uri="{BB962C8B-B14F-4D97-AF65-F5344CB8AC3E}">
        <p14:creationId xmlns:p14="http://schemas.microsoft.com/office/powerpoint/2010/main" val="2904338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650F08-330C-4245-A6CE-66B98F399D0C}"/>
              </a:ext>
            </a:extLst>
          </p:cNvPr>
          <p:cNvPicPr>
            <a:picLocks noChangeAspect="1"/>
          </p:cNvPicPr>
          <p:nvPr/>
        </p:nvPicPr>
        <p:blipFill>
          <a:blip r:embed="rId3">
            <a:alphaModFix/>
          </a:blip>
          <a:stretch>
            <a:fillRect/>
          </a:stretch>
        </p:blipFill>
        <p:spPr>
          <a:xfrm>
            <a:off x="4438" y="1191375"/>
            <a:ext cx="12187562" cy="5666625"/>
          </a:xfrm>
          <a:prstGeom prst="rect">
            <a:avLst/>
          </a:prstGeom>
          <a:solidFill>
            <a:schemeClr val="bg1">
              <a:lumMod val="85000"/>
            </a:schemeClr>
          </a:solidFill>
        </p:spPr>
      </p:pic>
      <p:sp>
        <p:nvSpPr>
          <p:cNvPr id="4" name="Rounded Rectangle 3">
            <a:extLst>
              <a:ext uri="{FF2B5EF4-FFF2-40B4-BE49-F238E27FC236}">
                <a16:creationId xmlns:a16="http://schemas.microsoft.com/office/drawing/2014/main" id="{40C465EF-25BB-BC42-AEE9-6691C88FA538}"/>
              </a:ext>
            </a:extLst>
          </p:cNvPr>
          <p:cNvSpPr/>
          <p:nvPr/>
        </p:nvSpPr>
        <p:spPr>
          <a:xfrm>
            <a:off x="3265714" y="1908313"/>
            <a:ext cx="4305964" cy="4532244"/>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7" name="Picture 6">
            <a:extLst>
              <a:ext uri="{FF2B5EF4-FFF2-40B4-BE49-F238E27FC236}">
                <a16:creationId xmlns:a16="http://schemas.microsoft.com/office/drawing/2014/main" id="{3C43F5F9-9602-9E49-8215-D196A9B87481}"/>
              </a:ext>
            </a:extLst>
          </p:cNvPr>
          <p:cNvPicPr>
            <a:picLocks noChangeAspect="1"/>
          </p:cNvPicPr>
          <p:nvPr/>
        </p:nvPicPr>
        <p:blipFill>
          <a:blip r:embed="rId4"/>
          <a:stretch>
            <a:fillRect/>
          </a:stretch>
        </p:blipFill>
        <p:spPr>
          <a:xfrm>
            <a:off x="0" y="71296"/>
            <a:ext cx="12192000" cy="807233"/>
          </a:xfrm>
          <a:prstGeom prst="rect">
            <a:avLst/>
          </a:prstGeom>
        </p:spPr>
      </p:pic>
      <p:sp>
        <p:nvSpPr>
          <p:cNvPr id="12" name="Rectangle 11">
            <a:extLst>
              <a:ext uri="{FF2B5EF4-FFF2-40B4-BE49-F238E27FC236}">
                <a16:creationId xmlns:a16="http://schemas.microsoft.com/office/drawing/2014/main" id="{221A4722-BF5D-7947-A1C8-FFBF1726D04F}"/>
              </a:ext>
            </a:extLst>
          </p:cNvPr>
          <p:cNvSpPr/>
          <p:nvPr/>
        </p:nvSpPr>
        <p:spPr>
          <a:xfrm>
            <a:off x="3072984" y="254833"/>
            <a:ext cx="1933731" cy="37475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2034999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650F08-330C-4245-A6CE-66B98F399D0C}"/>
              </a:ext>
            </a:extLst>
          </p:cNvPr>
          <p:cNvPicPr>
            <a:picLocks noChangeAspect="1"/>
          </p:cNvPicPr>
          <p:nvPr/>
        </p:nvPicPr>
        <p:blipFill>
          <a:blip r:embed="rId3">
            <a:alphaModFix/>
          </a:blip>
          <a:stretch>
            <a:fillRect/>
          </a:stretch>
        </p:blipFill>
        <p:spPr>
          <a:xfrm>
            <a:off x="4438" y="1191375"/>
            <a:ext cx="12187562" cy="5666625"/>
          </a:xfrm>
          <a:prstGeom prst="rect">
            <a:avLst/>
          </a:prstGeom>
          <a:solidFill>
            <a:schemeClr val="bg1">
              <a:lumMod val="85000"/>
            </a:schemeClr>
          </a:solidFill>
        </p:spPr>
      </p:pic>
      <p:sp>
        <p:nvSpPr>
          <p:cNvPr id="4" name="Rounded Rectangle 3">
            <a:extLst>
              <a:ext uri="{FF2B5EF4-FFF2-40B4-BE49-F238E27FC236}">
                <a16:creationId xmlns:a16="http://schemas.microsoft.com/office/drawing/2014/main" id="{40C465EF-25BB-BC42-AEE9-6691C88FA538}"/>
              </a:ext>
            </a:extLst>
          </p:cNvPr>
          <p:cNvSpPr/>
          <p:nvPr/>
        </p:nvSpPr>
        <p:spPr>
          <a:xfrm>
            <a:off x="7431314" y="1908313"/>
            <a:ext cx="2133600" cy="4532244"/>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9" name="Picture 8">
            <a:extLst>
              <a:ext uri="{FF2B5EF4-FFF2-40B4-BE49-F238E27FC236}">
                <a16:creationId xmlns:a16="http://schemas.microsoft.com/office/drawing/2014/main" id="{62AEF567-7FF6-1547-9251-93CBA75270FA}"/>
              </a:ext>
            </a:extLst>
          </p:cNvPr>
          <p:cNvPicPr>
            <a:picLocks noChangeAspect="1"/>
          </p:cNvPicPr>
          <p:nvPr/>
        </p:nvPicPr>
        <p:blipFill>
          <a:blip r:embed="rId4"/>
          <a:stretch>
            <a:fillRect/>
          </a:stretch>
        </p:blipFill>
        <p:spPr>
          <a:xfrm>
            <a:off x="0" y="71296"/>
            <a:ext cx="12192000" cy="807233"/>
          </a:xfrm>
          <a:prstGeom prst="rect">
            <a:avLst/>
          </a:prstGeom>
        </p:spPr>
      </p:pic>
      <p:sp>
        <p:nvSpPr>
          <p:cNvPr id="13" name="Rectangle 12">
            <a:extLst>
              <a:ext uri="{FF2B5EF4-FFF2-40B4-BE49-F238E27FC236}">
                <a16:creationId xmlns:a16="http://schemas.microsoft.com/office/drawing/2014/main" id="{BB4B879B-B30C-574E-9B5D-181FDCE88F40}"/>
              </a:ext>
            </a:extLst>
          </p:cNvPr>
          <p:cNvSpPr/>
          <p:nvPr/>
        </p:nvSpPr>
        <p:spPr>
          <a:xfrm>
            <a:off x="6860498" y="254833"/>
            <a:ext cx="1728866" cy="37475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34113346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650F08-330C-4245-A6CE-66B98F399D0C}"/>
              </a:ext>
            </a:extLst>
          </p:cNvPr>
          <p:cNvPicPr>
            <a:picLocks noChangeAspect="1"/>
          </p:cNvPicPr>
          <p:nvPr/>
        </p:nvPicPr>
        <p:blipFill>
          <a:blip r:embed="rId3">
            <a:alphaModFix/>
          </a:blip>
          <a:stretch>
            <a:fillRect/>
          </a:stretch>
        </p:blipFill>
        <p:spPr>
          <a:xfrm>
            <a:off x="4438" y="1191375"/>
            <a:ext cx="12187562" cy="5666625"/>
          </a:xfrm>
          <a:prstGeom prst="rect">
            <a:avLst/>
          </a:prstGeom>
          <a:solidFill>
            <a:schemeClr val="bg1">
              <a:lumMod val="85000"/>
            </a:schemeClr>
          </a:solidFill>
        </p:spPr>
      </p:pic>
      <p:sp>
        <p:nvSpPr>
          <p:cNvPr id="4" name="Rounded Rectangle 3">
            <a:extLst>
              <a:ext uri="{FF2B5EF4-FFF2-40B4-BE49-F238E27FC236}">
                <a16:creationId xmlns:a16="http://schemas.microsoft.com/office/drawing/2014/main" id="{40C465EF-25BB-BC42-AEE9-6691C88FA538}"/>
              </a:ext>
            </a:extLst>
          </p:cNvPr>
          <p:cNvSpPr/>
          <p:nvPr/>
        </p:nvSpPr>
        <p:spPr>
          <a:xfrm>
            <a:off x="9535885" y="1908313"/>
            <a:ext cx="2133600" cy="4532244"/>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5" name="Picture 4">
            <a:extLst>
              <a:ext uri="{FF2B5EF4-FFF2-40B4-BE49-F238E27FC236}">
                <a16:creationId xmlns:a16="http://schemas.microsoft.com/office/drawing/2014/main" id="{00A9765E-6D8D-D64B-BCC8-23B4747D0C12}"/>
              </a:ext>
            </a:extLst>
          </p:cNvPr>
          <p:cNvPicPr>
            <a:picLocks noChangeAspect="1"/>
          </p:cNvPicPr>
          <p:nvPr/>
        </p:nvPicPr>
        <p:blipFill>
          <a:blip r:embed="rId4"/>
          <a:stretch>
            <a:fillRect/>
          </a:stretch>
        </p:blipFill>
        <p:spPr>
          <a:xfrm>
            <a:off x="0" y="71296"/>
            <a:ext cx="12192000" cy="807233"/>
          </a:xfrm>
          <a:prstGeom prst="rect">
            <a:avLst/>
          </a:prstGeom>
        </p:spPr>
      </p:pic>
      <p:sp>
        <p:nvSpPr>
          <p:cNvPr id="7" name="Rectangle 6">
            <a:extLst>
              <a:ext uri="{FF2B5EF4-FFF2-40B4-BE49-F238E27FC236}">
                <a16:creationId xmlns:a16="http://schemas.microsoft.com/office/drawing/2014/main" id="{60A7904D-91C8-4E4F-94CD-7F9EE8AFA47D}"/>
              </a:ext>
            </a:extLst>
          </p:cNvPr>
          <p:cNvSpPr/>
          <p:nvPr/>
        </p:nvSpPr>
        <p:spPr>
          <a:xfrm>
            <a:off x="3072984" y="254833"/>
            <a:ext cx="1933731" cy="37475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1713694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2E72751-9B10-4E4E-8A60-3B922DD9492A}"/>
              </a:ext>
            </a:extLst>
          </p:cNvPr>
          <p:cNvSpPr txBox="1"/>
          <p:nvPr/>
        </p:nvSpPr>
        <p:spPr>
          <a:xfrm>
            <a:off x="689546" y="1169233"/>
            <a:ext cx="1164735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400" b="0" i="0" u="none" strike="noStrike" kern="0" cap="none" spc="0" normalizeH="0" baseline="0" noProof="0" dirty="0">
                <a:ln>
                  <a:noFill/>
                </a:ln>
                <a:solidFill>
                  <a:srgbClr val="000000"/>
                </a:solidFill>
                <a:effectLst/>
                <a:uLnTx/>
                <a:uFillTx/>
                <a:latin typeface="Arial"/>
                <a:cs typeface="Arial"/>
                <a:sym typeface="Arial"/>
              </a:rPr>
              <a:t>A couple more things HydroShare can do…</a:t>
            </a:r>
          </a:p>
        </p:txBody>
      </p:sp>
    </p:spTree>
    <p:extLst>
      <p:ext uri="{BB962C8B-B14F-4D97-AF65-F5344CB8AC3E}">
        <p14:creationId xmlns:p14="http://schemas.microsoft.com/office/powerpoint/2010/main" val="608007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73C431-C33E-6240-B822-4CD292F2C3D7}"/>
              </a:ext>
            </a:extLst>
          </p:cNvPr>
          <p:cNvPicPr>
            <a:picLocks noChangeAspect="1"/>
          </p:cNvPicPr>
          <p:nvPr/>
        </p:nvPicPr>
        <p:blipFill rotWithShape="1">
          <a:blip r:embed="rId3"/>
          <a:srcRect t="7214" b="4973"/>
          <a:stretch/>
        </p:blipFill>
        <p:spPr>
          <a:xfrm>
            <a:off x="1690978" y="878529"/>
            <a:ext cx="8430290" cy="5301236"/>
          </a:xfrm>
          <a:prstGeom prst="rect">
            <a:avLst/>
          </a:prstGeom>
          <a:ln>
            <a:solidFill>
              <a:srgbClr val="1CADE4"/>
            </a:solidFill>
          </a:ln>
        </p:spPr>
      </p:pic>
      <p:pic>
        <p:nvPicPr>
          <p:cNvPr id="5" name="Picture 4">
            <a:extLst>
              <a:ext uri="{FF2B5EF4-FFF2-40B4-BE49-F238E27FC236}">
                <a16:creationId xmlns:a16="http://schemas.microsoft.com/office/drawing/2014/main" id="{EE180651-3610-AE45-9255-524A44987272}"/>
              </a:ext>
            </a:extLst>
          </p:cNvPr>
          <p:cNvPicPr>
            <a:picLocks noChangeAspect="1"/>
          </p:cNvPicPr>
          <p:nvPr/>
        </p:nvPicPr>
        <p:blipFill>
          <a:blip r:embed="rId4"/>
          <a:stretch>
            <a:fillRect/>
          </a:stretch>
        </p:blipFill>
        <p:spPr>
          <a:xfrm>
            <a:off x="0" y="71296"/>
            <a:ext cx="12192000" cy="807233"/>
          </a:xfrm>
          <a:prstGeom prst="rect">
            <a:avLst/>
          </a:prstGeom>
        </p:spPr>
      </p:pic>
      <p:sp>
        <p:nvSpPr>
          <p:cNvPr id="6" name="Rectangle 5">
            <a:extLst>
              <a:ext uri="{FF2B5EF4-FFF2-40B4-BE49-F238E27FC236}">
                <a16:creationId xmlns:a16="http://schemas.microsoft.com/office/drawing/2014/main" id="{5A97055C-9A27-EA4B-B54B-C84FC6BD8770}"/>
              </a:ext>
            </a:extLst>
          </p:cNvPr>
          <p:cNvSpPr/>
          <p:nvPr/>
        </p:nvSpPr>
        <p:spPr>
          <a:xfrm>
            <a:off x="5216577" y="254833"/>
            <a:ext cx="1379092" cy="37475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19480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9765E-6D8D-D64B-BCC8-23B4747D0C12}"/>
              </a:ext>
            </a:extLst>
          </p:cNvPr>
          <p:cNvPicPr>
            <a:picLocks noChangeAspect="1"/>
          </p:cNvPicPr>
          <p:nvPr/>
        </p:nvPicPr>
        <p:blipFill>
          <a:blip r:embed="rId3"/>
          <a:stretch>
            <a:fillRect/>
          </a:stretch>
        </p:blipFill>
        <p:spPr>
          <a:xfrm>
            <a:off x="0" y="71296"/>
            <a:ext cx="12192000" cy="807233"/>
          </a:xfrm>
          <a:prstGeom prst="rect">
            <a:avLst/>
          </a:prstGeom>
        </p:spPr>
      </p:pic>
      <p:sp>
        <p:nvSpPr>
          <p:cNvPr id="7" name="Rectangle 6">
            <a:extLst>
              <a:ext uri="{FF2B5EF4-FFF2-40B4-BE49-F238E27FC236}">
                <a16:creationId xmlns:a16="http://schemas.microsoft.com/office/drawing/2014/main" id="{60A7904D-91C8-4E4F-94CD-7F9EE8AFA47D}"/>
              </a:ext>
            </a:extLst>
          </p:cNvPr>
          <p:cNvSpPr/>
          <p:nvPr/>
        </p:nvSpPr>
        <p:spPr>
          <a:xfrm>
            <a:off x="8739266" y="254833"/>
            <a:ext cx="1036459" cy="37475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6" name="Picture 5">
            <a:extLst>
              <a:ext uri="{FF2B5EF4-FFF2-40B4-BE49-F238E27FC236}">
                <a16:creationId xmlns:a16="http://schemas.microsoft.com/office/drawing/2014/main" id="{7CDA99B5-9759-5C4A-BA98-197B52A406D7}"/>
              </a:ext>
            </a:extLst>
          </p:cNvPr>
          <p:cNvPicPr>
            <a:picLocks noChangeAspect="1"/>
          </p:cNvPicPr>
          <p:nvPr/>
        </p:nvPicPr>
        <p:blipFill>
          <a:blip r:embed="rId4"/>
          <a:stretch>
            <a:fillRect/>
          </a:stretch>
        </p:blipFill>
        <p:spPr>
          <a:xfrm>
            <a:off x="1079292" y="889367"/>
            <a:ext cx="8869423" cy="5413610"/>
          </a:xfrm>
          <a:prstGeom prst="rect">
            <a:avLst/>
          </a:prstGeom>
          <a:ln>
            <a:solidFill>
              <a:srgbClr val="1CADE4"/>
            </a:solidFill>
          </a:ln>
        </p:spPr>
      </p:pic>
    </p:spTree>
    <p:extLst>
      <p:ext uri="{BB962C8B-B14F-4D97-AF65-F5344CB8AC3E}">
        <p14:creationId xmlns:p14="http://schemas.microsoft.com/office/powerpoint/2010/main" val="604525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36701"/>
            <a:ext cx="10058400" cy="937379"/>
          </a:xfrm>
        </p:spPr>
        <p:txBody>
          <a:bodyPr>
            <a:normAutofit/>
          </a:bodyPr>
          <a:lstStyle/>
          <a:p>
            <a:pPr algn="ctr"/>
            <a:r>
              <a:rPr lang="en-US" dirty="0">
                <a:solidFill>
                  <a:srgbClr val="434343"/>
                </a:solidFill>
              </a:rPr>
              <a:t>CUAHSI (coo-WAH-see)</a:t>
            </a:r>
            <a:r>
              <a:rPr lang="en-US" b="1" dirty="0">
                <a:solidFill>
                  <a:schemeClr val="tx1"/>
                </a:solidFill>
                <a:ea typeface="ＭＳ Ｐゴシック" pitchFamily="34" charset="-128"/>
                <a:cs typeface="+mn-cs"/>
              </a:rPr>
              <a:t> </a:t>
            </a:r>
          </a:p>
        </p:txBody>
      </p:sp>
      <p:sp>
        <p:nvSpPr>
          <p:cNvPr id="3" name="Content Placeholder 2"/>
          <p:cNvSpPr>
            <a:spLocks noGrp="1"/>
          </p:cNvSpPr>
          <p:nvPr>
            <p:ph sz="half" idx="1"/>
          </p:nvPr>
        </p:nvSpPr>
        <p:spPr>
          <a:xfrm>
            <a:off x="0" y="1178042"/>
            <a:ext cx="12192000" cy="5214019"/>
          </a:xfrm>
        </p:spPr>
        <p:txBody>
          <a:bodyPr>
            <a:noAutofit/>
          </a:bodyPr>
          <a:lstStyle/>
          <a:p>
            <a:pPr lvl="1">
              <a:lnSpc>
                <a:spcPct val="110000"/>
              </a:lnSpc>
              <a:spcAft>
                <a:spcPts val="600"/>
              </a:spcAft>
              <a:buClrTx/>
              <a:buSzPct val="110000"/>
              <a:buFont typeface="Arial" panose="020B0604020202020204" pitchFamily="34" charset="0"/>
              <a:buChar char="•"/>
            </a:pPr>
            <a:r>
              <a:rPr lang="en-US" sz="2400" dirty="0">
                <a:solidFill>
                  <a:schemeClr val="tx1"/>
                </a:solidFill>
                <a:cs typeface="Arial" panose="020B0604020202020204" pitchFamily="34" charset="0"/>
              </a:rPr>
              <a:t>CUAHSI is a 501(c)3 Non-Profit  Consortium of about 130 U.S. Academic Institutions, Non-Profits, and International Universities; also open to private organizations</a:t>
            </a:r>
          </a:p>
          <a:p>
            <a:pPr marL="693738" indent="-236538">
              <a:buSzPct val="110000"/>
            </a:pPr>
            <a:r>
              <a:rPr lang="en-US" sz="2400" dirty="0">
                <a:solidFill>
                  <a:schemeClr val="tx1"/>
                </a:solidFill>
                <a:cs typeface="Arial" panose="020B0604020202020204" pitchFamily="34" charset="0"/>
              </a:rPr>
              <a:t>CUAHSI's mission is to shape the future of hydrologic science by:</a:t>
            </a:r>
          </a:p>
          <a:p>
            <a:pPr marL="986346" lvl="1" indent="-236538">
              <a:buSzPct val="110000"/>
            </a:pPr>
            <a:r>
              <a:rPr lang="en-US" sz="2000" dirty="0">
                <a:solidFill>
                  <a:schemeClr val="tx1"/>
                </a:solidFill>
                <a:cs typeface="Arial" panose="020B0604020202020204" pitchFamily="34" charset="0"/>
              </a:rPr>
              <a:t>Strengthening collaboration </a:t>
            </a:r>
          </a:p>
          <a:p>
            <a:pPr marL="986346" lvl="1" indent="-236538">
              <a:buSzPct val="110000"/>
            </a:pPr>
            <a:r>
              <a:rPr lang="en-US" sz="2000" dirty="0">
                <a:solidFill>
                  <a:schemeClr val="tx1"/>
                </a:solidFill>
                <a:cs typeface="Arial" panose="020B0604020202020204" pitchFamily="34" charset="0"/>
              </a:rPr>
              <a:t>Developing and delivering data, models, instrumentation and technologies</a:t>
            </a:r>
          </a:p>
          <a:p>
            <a:pPr marL="986346" lvl="1" indent="-236538">
              <a:buSzPct val="110000"/>
            </a:pPr>
            <a:r>
              <a:rPr lang="en-US" sz="2000" dirty="0">
                <a:solidFill>
                  <a:schemeClr val="tx1"/>
                </a:solidFill>
                <a:cs typeface="Arial" panose="020B0604020202020204" pitchFamily="34" charset="0"/>
              </a:rPr>
              <a:t>Promoting education </a:t>
            </a:r>
          </a:p>
          <a:p>
            <a:pPr marL="986346" lvl="1" indent="-236538">
              <a:buSzPct val="110000"/>
            </a:pPr>
            <a:r>
              <a:rPr lang="en-US" sz="2000" dirty="0">
                <a:solidFill>
                  <a:schemeClr val="tx1"/>
                </a:solidFill>
                <a:cs typeface="Arial" panose="020B0604020202020204" pitchFamily="34" charset="0"/>
              </a:rPr>
              <a:t>Focus on science support to enable scientific work</a:t>
            </a:r>
          </a:p>
          <a:p>
            <a:pPr lvl="1">
              <a:spcBef>
                <a:spcPts val="1200"/>
              </a:spcBef>
              <a:spcAft>
                <a:spcPts val="600"/>
              </a:spcAft>
              <a:buClrTx/>
              <a:buSzPct val="110000"/>
              <a:buFont typeface="Arial" panose="020B0604020202020204" pitchFamily="34" charset="0"/>
              <a:buChar char="•"/>
            </a:pPr>
            <a:r>
              <a:rPr lang="en-US" sz="2400" dirty="0">
                <a:solidFill>
                  <a:schemeClr val="tx1"/>
                </a:solidFill>
                <a:cs typeface="Arial" panose="020B0604020202020204" pitchFamily="34" charset="0"/>
              </a:rPr>
              <a:t>Key Activities</a:t>
            </a:r>
          </a:p>
          <a:p>
            <a:pPr marL="974725" lvl="2" indent="-285750">
              <a:buClrTx/>
              <a:buSzPct val="110000"/>
              <a:buFont typeface="Arial" panose="020B0604020202020204" pitchFamily="34" charset="0"/>
              <a:buChar char="•"/>
            </a:pPr>
            <a:r>
              <a:rPr lang="en-US" sz="2000" dirty="0">
                <a:solidFill>
                  <a:schemeClr val="tx1"/>
                </a:solidFill>
                <a:cs typeface="Arial" panose="020B0604020202020204" pitchFamily="34" charset="0"/>
              </a:rPr>
              <a:t>Community Services, such as workshops, community meetings, training, etc.</a:t>
            </a:r>
          </a:p>
          <a:p>
            <a:pPr marL="974725" lvl="2" indent="-285750">
              <a:buClrTx/>
              <a:buSzPct val="110000"/>
              <a:buFont typeface="Arial" panose="020B0604020202020204" pitchFamily="34" charset="0"/>
              <a:buChar char="•"/>
            </a:pPr>
            <a:r>
              <a:rPr lang="en-US" sz="2000" dirty="0">
                <a:solidFill>
                  <a:schemeClr val="tx1"/>
                </a:solidFill>
                <a:cs typeface="Arial" panose="020B0604020202020204" pitchFamily="34" charset="0"/>
              </a:rPr>
              <a:t>Data and Model Services, including HydroShare and time-series services</a:t>
            </a:r>
          </a:p>
          <a:p>
            <a:pPr marL="974725" lvl="2" indent="-285750">
              <a:buClrTx/>
              <a:buSzPct val="110000"/>
              <a:buFont typeface="Arial" panose="020B0604020202020204" pitchFamily="34" charset="0"/>
              <a:buChar char="•"/>
            </a:pPr>
            <a:r>
              <a:rPr lang="en-US" sz="2000" dirty="0">
                <a:solidFill>
                  <a:schemeClr val="tx1"/>
                </a:solidFill>
                <a:cs typeface="Arial" panose="020B0604020202020204" pitchFamily="34" charset="0"/>
              </a:rPr>
              <a:t>Provide data management and archiving for NSF funded projects e.g. CZO and other Non-profit </a:t>
            </a:r>
          </a:p>
          <a:p>
            <a:pPr marL="201168" lvl="1" indent="0">
              <a:buNone/>
            </a:pPr>
            <a:endParaRPr lang="en-US" sz="240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652" y="5545970"/>
            <a:ext cx="723750" cy="709714"/>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3829" y="5612728"/>
            <a:ext cx="712881" cy="647219"/>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7068" y="5609920"/>
            <a:ext cx="709714" cy="638021"/>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5769" y="5615845"/>
            <a:ext cx="898970" cy="657429"/>
          </a:xfrm>
          <a:prstGeom prst="rect">
            <a:avLst/>
          </a:prstGeom>
        </p:spPr>
      </p:pic>
      <p:pic>
        <p:nvPicPr>
          <p:cNvPr id="19" name="Picture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22247" y="5627542"/>
            <a:ext cx="709714" cy="647219"/>
          </a:xfrm>
          <a:prstGeom prst="rect">
            <a:avLst/>
          </a:prstGeom>
        </p:spPr>
      </p:pic>
      <p:pic>
        <p:nvPicPr>
          <p:cNvPr id="21" name="Picture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97090" y="5615536"/>
            <a:ext cx="709714" cy="656417"/>
          </a:xfrm>
          <a:prstGeom prst="rect">
            <a:avLst/>
          </a:prstGeom>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64338" y="5601001"/>
            <a:ext cx="1161826" cy="328327"/>
          </a:xfrm>
          <a:prstGeom prst="rect">
            <a:avLst/>
          </a:prstGeom>
        </p:spPr>
      </p:pic>
      <p:pic>
        <p:nvPicPr>
          <p:cNvPr id="2050" name="Picture 2" descr="Image result for critical zone observatories">
            <a:extLst>
              <a:ext uri="{FF2B5EF4-FFF2-40B4-BE49-F238E27FC236}">
                <a16:creationId xmlns:a16="http://schemas.microsoft.com/office/drawing/2014/main" id="{AC1C3CBE-21E1-4B08-845F-39BA96CDF40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87169" y="5570304"/>
            <a:ext cx="807646" cy="649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1104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5BC0BE-B2DE-49FA-A995-B019FB48F2CA}"/>
              </a:ext>
            </a:extLst>
          </p:cNvPr>
          <p:cNvSpPr txBox="1"/>
          <p:nvPr/>
        </p:nvSpPr>
        <p:spPr>
          <a:xfrm>
            <a:off x="896471" y="914399"/>
            <a:ext cx="9717741" cy="707886"/>
          </a:xfrm>
          <a:prstGeom prst="rect">
            <a:avLst/>
          </a:prstGeom>
          <a:noFill/>
        </p:spPr>
        <p:txBody>
          <a:bodyPr wrap="square" rtlCol="0">
            <a:spAutoFit/>
          </a:bodyPr>
          <a:lstStyle/>
          <a:p>
            <a:r>
              <a:rPr lang="en-US" sz="4000" dirty="0"/>
              <a:t>Benefits to CZO community</a:t>
            </a:r>
          </a:p>
        </p:txBody>
      </p:sp>
      <p:sp>
        <p:nvSpPr>
          <p:cNvPr id="4" name="TextBox 3">
            <a:extLst>
              <a:ext uri="{FF2B5EF4-FFF2-40B4-BE49-F238E27FC236}">
                <a16:creationId xmlns:a16="http://schemas.microsoft.com/office/drawing/2014/main" id="{64615D5E-9248-4D2C-8FF9-C02A859346E7}"/>
              </a:ext>
            </a:extLst>
          </p:cNvPr>
          <p:cNvSpPr txBox="1"/>
          <p:nvPr/>
        </p:nvSpPr>
        <p:spPr>
          <a:xfrm>
            <a:off x="896471" y="1882587"/>
            <a:ext cx="9789458" cy="2954655"/>
          </a:xfrm>
          <a:prstGeom prst="rect">
            <a:avLst/>
          </a:prstGeom>
          <a:noFill/>
        </p:spPr>
        <p:txBody>
          <a:bodyPr wrap="square" rtlCol="0">
            <a:spAutoFit/>
          </a:bodyPr>
          <a:lstStyle/>
          <a:p>
            <a:pPr marL="342900" indent="-342900">
              <a:buFont typeface="Arial" panose="020B0604020202020204" pitchFamily="34" charset="0"/>
              <a:buChar char="•"/>
            </a:pPr>
            <a:r>
              <a:rPr lang="en-US" sz="2400" dirty="0"/>
              <a:t>Provide long term Repository in light of the unknown funding situation for CZO science</a:t>
            </a:r>
          </a:p>
          <a:p>
            <a:pPr marL="342900" indent="-342900">
              <a:buFont typeface="Arial" panose="020B0604020202020204" pitchFamily="34" charset="0"/>
              <a:buChar char="•"/>
            </a:pPr>
            <a:r>
              <a:rPr lang="en-US" sz="2400" dirty="0"/>
              <a:t>Previous CZO internally Data management proved challenging </a:t>
            </a:r>
          </a:p>
          <a:p>
            <a:pPr marL="342900" indent="-342900">
              <a:buFont typeface="Arial" panose="020B0604020202020204" pitchFamily="34" charset="0"/>
              <a:buChar char="•"/>
            </a:pPr>
            <a:r>
              <a:rPr lang="en-US" sz="2400" dirty="0"/>
              <a:t>Provide ability to retrieve data via API</a:t>
            </a:r>
          </a:p>
          <a:p>
            <a:pPr marL="342900" indent="-342900">
              <a:buFont typeface="Arial" panose="020B0604020202020204" pitchFamily="34" charset="0"/>
              <a:buChar char="•"/>
            </a:pPr>
            <a:r>
              <a:rPr lang="en-US" sz="2400" dirty="0"/>
              <a:t>Provide ability to customize and extend functionality to adapt to CZO needs</a:t>
            </a:r>
          </a:p>
          <a:p>
            <a:pPr marL="342900" indent="-342900">
              <a:buFont typeface="Arial" panose="020B0604020202020204" pitchFamily="34" charset="0"/>
              <a:buChar char="•"/>
            </a:pPr>
            <a:r>
              <a:rPr lang="en-US" sz="2400" dirty="0"/>
              <a:t>Close long term relationship with CZO community and CUAHSI </a:t>
            </a:r>
          </a:p>
          <a:p>
            <a:endParaRPr lang="en-US" dirty="0"/>
          </a:p>
        </p:txBody>
      </p:sp>
    </p:spTree>
    <p:extLst>
      <p:ext uri="{BB962C8B-B14F-4D97-AF65-F5344CB8AC3E}">
        <p14:creationId xmlns:p14="http://schemas.microsoft.com/office/powerpoint/2010/main" val="2819260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CF4B8-1B90-4AA8-9861-9A15CDFA5A22}"/>
              </a:ext>
            </a:extLst>
          </p:cNvPr>
          <p:cNvSpPr>
            <a:spLocks noGrp="1"/>
          </p:cNvSpPr>
          <p:nvPr>
            <p:ph type="title"/>
          </p:nvPr>
        </p:nvSpPr>
        <p:spPr/>
        <p:txBody>
          <a:bodyPr/>
          <a:lstStyle/>
          <a:p>
            <a:pPr algn="ctr"/>
            <a:r>
              <a:rPr lang="en-US" dirty="0"/>
              <a:t>Questions?</a:t>
            </a:r>
          </a:p>
        </p:txBody>
      </p:sp>
      <p:sp>
        <p:nvSpPr>
          <p:cNvPr id="5" name="Footer Placeholder 4">
            <a:extLst>
              <a:ext uri="{FF2B5EF4-FFF2-40B4-BE49-F238E27FC236}">
                <a16:creationId xmlns:a16="http://schemas.microsoft.com/office/drawing/2014/main" id="{D11C8CDA-53B8-42A3-86B0-200294D92406}"/>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all" spc="0" normalizeH="0" baseline="0" noProof="0">
                <a:ln>
                  <a:noFill/>
                </a:ln>
                <a:solidFill>
                  <a:srgbClr val="FFFFFF"/>
                </a:solidFill>
                <a:effectLst/>
                <a:uLnTx/>
                <a:uFillTx/>
                <a:latin typeface="Calibri" panose="020F0502020204030204"/>
                <a:ea typeface="+mn-ea"/>
                <a:cs typeface="+mn-cs"/>
              </a:rPr>
              <a:t>www.cuahsi.org</a:t>
            </a:r>
            <a:endParaRPr kumimoji="0" lang="en-US" sz="1050" b="1"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983E5E5-D5A0-474F-8E07-E563E3EA5FD7}"/>
              </a:ext>
            </a:extLst>
          </p:cNvPr>
          <p:cNvSpPr/>
          <p:nvPr/>
        </p:nvSpPr>
        <p:spPr>
          <a:xfrm>
            <a:off x="4440560" y="1645920"/>
            <a:ext cx="3314054" cy="3770263"/>
          </a:xfrm>
          <a:prstGeom prst="rect">
            <a:avLst/>
          </a:prstGeom>
          <a:noFill/>
        </p:spPr>
        <p:txBody>
          <a:bodyPr wrap="squar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39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panose="020F0502020204030204"/>
                <a:ea typeface="+mn-ea"/>
                <a:cs typeface="+mn-cs"/>
              </a:rPr>
              <a:t>?</a:t>
            </a:r>
            <a:endParaRPr kumimoji="0" lang="en-US" sz="54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429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1EBB3-1FDD-4E82-97FC-04E4A6DDAF7F}"/>
              </a:ext>
            </a:extLst>
          </p:cNvPr>
          <p:cNvSpPr>
            <a:spLocks noGrp="1"/>
          </p:cNvSpPr>
          <p:nvPr>
            <p:ph type="title"/>
          </p:nvPr>
        </p:nvSpPr>
        <p:spPr>
          <a:xfrm>
            <a:off x="1066800" y="509317"/>
            <a:ext cx="10058400" cy="1450757"/>
          </a:xfrm>
        </p:spPr>
        <p:txBody>
          <a:bodyPr/>
          <a:lstStyle/>
          <a:p>
            <a:r>
              <a:rPr lang="en-US" b="1" dirty="0"/>
              <a:t>HIS: Timeseries/ Sensor data</a:t>
            </a:r>
            <a:br>
              <a:rPr lang="en-US" b="1" dirty="0"/>
            </a:br>
            <a:r>
              <a:rPr lang="en-US" sz="2400" b="1" dirty="0"/>
              <a:t>Hydroserver.cuahsi.org</a:t>
            </a:r>
          </a:p>
        </p:txBody>
      </p:sp>
      <p:sp>
        <p:nvSpPr>
          <p:cNvPr id="5" name="Footer Placeholder 4">
            <a:extLst>
              <a:ext uri="{FF2B5EF4-FFF2-40B4-BE49-F238E27FC236}">
                <a16:creationId xmlns:a16="http://schemas.microsoft.com/office/drawing/2014/main" id="{02557A02-807A-43B5-8211-91C1CE4B039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1" i="0" u="none" strike="noStrike" kern="0" cap="none" spc="0" normalizeH="0" baseline="0" noProof="0">
                <a:ln>
                  <a:noFill/>
                </a:ln>
                <a:solidFill>
                  <a:srgbClr val="FFFFFF"/>
                </a:solidFill>
                <a:effectLst/>
                <a:uLnTx/>
                <a:uFillTx/>
                <a:latin typeface="Calibri"/>
                <a:cs typeface="Calibri"/>
                <a:sym typeface="Calibri"/>
              </a:rPr>
              <a:t>www.cuahsi.org</a:t>
            </a:r>
            <a:endParaRPr kumimoji="0" lang="en-US" sz="1050" b="1" i="0" u="none" strike="noStrike" kern="0" cap="none" spc="0" normalizeH="0" baseline="0" noProof="0" dirty="0">
              <a:ln>
                <a:noFill/>
              </a:ln>
              <a:solidFill>
                <a:srgbClr val="FFFFFF"/>
              </a:solidFill>
              <a:effectLst/>
              <a:uLnTx/>
              <a:uFillTx/>
              <a:latin typeface="Calibri"/>
              <a:cs typeface="Calibri"/>
              <a:sym typeface="Calibri"/>
            </a:endParaRPr>
          </a:p>
        </p:txBody>
      </p:sp>
      <p:sp>
        <p:nvSpPr>
          <p:cNvPr id="7" name="Content Placeholder 6">
            <a:extLst>
              <a:ext uri="{FF2B5EF4-FFF2-40B4-BE49-F238E27FC236}">
                <a16:creationId xmlns:a16="http://schemas.microsoft.com/office/drawing/2014/main" id="{99ABB023-BCCB-4016-B83F-9DCCA898688C}"/>
              </a:ext>
            </a:extLst>
          </p:cNvPr>
          <p:cNvSpPr txBox="1">
            <a:spLocks noGrp="1"/>
          </p:cNvSpPr>
          <p:nvPr>
            <p:ph sz="half" idx="1"/>
          </p:nvPr>
        </p:nvSpPr>
        <p:spPr>
          <a:xfrm>
            <a:off x="753726" y="2084293"/>
            <a:ext cx="7152024" cy="4441175"/>
          </a:xfrm>
          <a:prstGeom prst="rect">
            <a:avLst/>
          </a:prstGeom>
          <a:noFill/>
        </p:spPr>
        <p:txBody>
          <a:bodyPr wrap="square" rtlCol="0">
            <a:spAutoFit/>
          </a:bodyPr>
          <a:lstStyle/>
          <a:p>
            <a:pPr lvl="1" indent="-457200">
              <a:spcAft>
                <a:spcPts val="400"/>
              </a:spcAft>
              <a:buClr>
                <a:srgbClr val="1CADE4"/>
              </a:buClr>
              <a:buSzPct val="80000"/>
              <a:buFont typeface="+mj-lt"/>
              <a:buAutoNum type="arabicPeriod"/>
            </a:pPr>
            <a:r>
              <a:rPr lang="en-US" sz="2400" dirty="0">
                <a:solidFill>
                  <a:schemeClr val="tx1"/>
                </a:solidFill>
              </a:rPr>
              <a:t>Create an Publishing account with CUAHSI</a:t>
            </a:r>
          </a:p>
          <a:p>
            <a:pPr lvl="1" indent="-457200">
              <a:spcAft>
                <a:spcPts val="400"/>
              </a:spcAft>
              <a:buClr>
                <a:srgbClr val="1CADE4"/>
              </a:buClr>
              <a:buSzPct val="80000"/>
              <a:buFont typeface="+mj-lt"/>
              <a:buAutoNum type="arabicPeriod"/>
            </a:pPr>
            <a:r>
              <a:rPr lang="en-US" sz="2400" dirty="0">
                <a:solidFill>
                  <a:schemeClr val="tx1"/>
                </a:solidFill>
              </a:rPr>
              <a:t>Format your data to conform to a common data standard ODM 1 (Observation Data Model}</a:t>
            </a:r>
          </a:p>
          <a:p>
            <a:pPr lvl="1" indent="-457200">
              <a:spcAft>
                <a:spcPts val="400"/>
              </a:spcAft>
              <a:buClr>
                <a:srgbClr val="1CADE4"/>
              </a:buClr>
              <a:buSzPct val="80000"/>
              <a:buFont typeface="+mj-lt"/>
              <a:buAutoNum type="arabicPeriod"/>
            </a:pPr>
            <a:r>
              <a:rPr lang="en-US" sz="2400" dirty="0">
                <a:solidFill>
                  <a:schemeClr val="tx1"/>
                </a:solidFill>
              </a:rPr>
              <a:t>Upload your structured data and metadata</a:t>
            </a:r>
          </a:p>
          <a:p>
            <a:pPr lvl="1" indent="-457200">
              <a:spcAft>
                <a:spcPts val="400"/>
              </a:spcAft>
              <a:buClr>
                <a:srgbClr val="1CADE4"/>
              </a:buClr>
              <a:buSzPct val="80000"/>
              <a:buFont typeface="+mj-lt"/>
              <a:buAutoNum type="arabicPeriod"/>
            </a:pPr>
            <a:r>
              <a:rPr lang="en-US" sz="2400" dirty="0">
                <a:solidFill>
                  <a:schemeClr val="tx1"/>
                </a:solidFill>
              </a:rPr>
              <a:t>Request Publication</a:t>
            </a:r>
          </a:p>
          <a:p>
            <a:pPr lvl="1" indent="-457200">
              <a:spcAft>
                <a:spcPts val="400"/>
              </a:spcAft>
              <a:buClr>
                <a:srgbClr val="1CADE4"/>
              </a:buClr>
              <a:buSzPct val="80000"/>
              <a:buFont typeface="+mj-lt"/>
              <a:buAutoNum type="arabicPeriod"/>
            </a:pPr>
            <a:r>
              <a:rPr lang="en-US" sz="2400" dirty="0">
                <a:solidFill>
                  <a:schemeClr val="tx1"/>
                </a:solidFill>
              </a:rPr>
              <a:t>Get DOI for the data</a:t>
            </a:r>
          </a:p>
          <a:p>
            <a:pPr lvl="1" indent="-457200">
              <a:spcAft>
                <a:spcPts val="400"/>
              </a:spcAft>
              <a:buClr>
                <a:srgbClr val="1CADE4"/>
              </a:buClr>
              <a:buSzPct val="80000"/>
              <a:buFont typeface="+mj-lt"/>
              <a:buAutoNum type="arabicPeriod"/>
            </a:pPr>
            <a:r>
              <a:rPr lang="en-US" sz="2400" dirty="0">
                <a:solidFill>
                  <a:schemeClr val="tx1"/>
                </a:solidFill>
              </a:rPr>
              <a:t>Benefits:</a:t>
            </a:r>
          </a:p>
          <a:p>
            <a:pPr lvl="1" indent="-457200">
              <a:spcAft>
                <a:spcPts val="400"/>
              </a:spcAft>
              <a:buClr>
                <a:srgbClr val="1CADE4"/>
              </a:buClr>
              <a:buSzPct val="80000"/>
              <a:buFont typeface="+mj-lt"/>
              <a:buAutoNum type="arabicPeriod"/>
            </a:pPr>
            <a:r>
              <a:rPr lang="en-US" sz="2400" dirty="0">
                <a:solidFill>
                  <a:schemeClr val="tx1"/>
                </a:solidFill>
              </a:rPr>
              <a:t>No need for own hardware </a:t>
            </a:r>
          </a:p>
          <a:p>
            <a:pPr lvl="1" indent="-457200">
              <a:spcAft>
                <a:spcPts val="400"/>
              </a:spcAft>
              <a:buClr>
                <a:srgbClr val="1CADE4"/>
              </a:buClr>
              <a:buSzPct val="80000"/>
              <a:buFont typeface="+mj-lt"/>
              <a:buAutoNum type="arabicPeriod"/>
            </a:pPr>
            <a:r>
              <a:rPr lang="en-US" sz="2400" dirty="0">
                <a:solidFill>
                  <a:schemeClr val="tx1"/>
                </a:solidFill>
              </a:rPr>
              <a:t>Accepted NSF repository to fulfill Data management plan</a:t>
            </a:r>
          </a:p>
          <a:p>
            <a:pPr marL="457200" lvl="1" indent="0">
              <a:spcAft>
                <a:spcPts val="400"/>
              </a:spcAft>
              <a:buClr>
                <a:srgbClr val="1CADE4"/>
              </a:buClr>
              <a:buSzPct val="80000"/>
              <a:buNone/>
            </a:pPr>
            <a:endParaRPr lang="en-US" sz="2400" dirty="0">
              <a:solidFill>
                <a:schemeClr val="tx1"/>
              </a:solidFill>
            </a:endParaRPr>
          </a:p>
        </p:txBody>
      </p:sp>
    </p:spTree>
    <p:extLst>
      <p:ext uri="{BB962C8B-B14F-4D97-AF65-F5344CB8AC3E}">
        <p14:creationId xmlns:p14="http://schemas.microsoft.com/office/powerpoint/2010/main" val="624322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08354-B8CE-45E5-B311-6A1B3763C52F}"/>
              </a:ext>
            </a:extLst>
          </p:cNvPr>
          <p:cNvSpPr>
            <a:spLocks noGrp="1"/>
          </p:cNvSpPr>
          <p:nvPr>
            <p:ph type="title"/>
          </p:nvPr>
        </p:nvSpPr>
        <p:spPr>
          <a:xfrm>
            <a:off x="1068387" y="-71090"/>
            <a:ext cx="10058400" cy="1450757"/>
          </a:xfrm>
        </p:spPr>
        <p:txBody>
          <a:bodyPr/>
          <a:lstStyle/>
          <a:p>
            <a:pPr algn="ctr"/>
            <a:r>
              <a:rPr lang="en-US" b="1" dirty="0"/>
              <a:t>Community Services</a:t>
            </a:r>
          </a:p>
        </p:txBody>
      </p:sp>
      <p:sp>
        <p:nvSpPr>
          <p:cNvPr id="3" name="Content Placeholder 2">
            <a:extLst>
              <a:ext uri="{FF2B5EF4-FFF2-40B4-BE49-F238E27FC236}">
                <a16:creationId xmlns:a16="http://schemas.microsoft.com/office/drawing/2014/main" id="{E2B7FBB8-F063-489C-90E4-14EFBB82860F}"/>
              </a:ext>
            </a:extLst>
          </p:cNvPr>
          <p:cNvSpPr>
            <a:spLocks noGrp="1"/>
          </p:cNvSpPr>
          <p:nvPr>
            <p:ph sz="half" idx="1"/>
          </p:nvPr>
        </p:nvSpPr>
        <p:spPr>
          <a:xfrm>
            <a:off x="1081324" y="2377558"/>
            <a:ext cx="5107703" cy="3125893"/>
          </a:xfrm>
        </p:spPr>
        <p:txBody>
          <a:bodyPr>
            <a:normAutofit/>
          </a:bodyPr>
          <a:lstStyle/>
          <a:p>
            <a:pPr lvl="1"/>
            <a:r>
              <a:rPr lang="en-US" sz="2400" dirty="0"/>
              <a:t>Learn a new instrumentation method</a:t>
            </a:r>
          </a:p>
          <a:p>
            <a:pPr lvl="1"/>
            <a:r>
              <a:rPr lang="en-US" sz="2400" dirty="0"/>
              <a:t>Engage your local community on water issues</a:t>
            </a:r>
          </a:p>
          <a:p>
            <a:pPr lvl="1"/>
            <a:r>
              <a:rPr lang="en-US" sz="2400" dirty="0"/>
              <a:t>Support education through Webinars and online classes</a:t>
            </a:r>
          </a:p>
          <a:p>
            <a:pPr marL="201168" lvl="1" indent="0">
              <a:buNone/>
            </a:pPr>
            <a:endParaRPr lang="en-US" sz="2400" dirty="0"/>
          </a:p>
        </p:txBody>
      </p:sp>
      <p:sp>
        <p:nvSpPr>
          <p:cNvPr id="4" name="Content Placeholder 3">
            <a:extLst>
              <a:ext uri="{FF2B5EF4-FFF2-40B4-BE49-F238E27FC236}">
                <a16:creationId xmlns:a16="http://schemas.microsoft.com/office/drawing/2014/main" id="{E751F46B-D99B-4650-8EAA-B2ECACC48BCB}"/>
              </a:ext>
            </a:extLst>
          </p:cNvPr>
          <p:cNvSpPr>
            <a:spLocks noGrp="1"/>
          </p:cNvSpPr>
          <p:nvPr>
            <p:ph sz="half" idx="2"/>
          </p:nvPr>
        </p:nvSpPr>
        <p:spPr>
          <a:xfrm>
            <a:off x="6189027" y="2377558"/>
            <a:ext cx="4937760" cy="3125895"/>
          </a:xfrm>
        </p:spPr>
        <p:txBody>
          <a:bodyPr>
            <a:normAutofit/>
          </a:bodyPr>
          <a:lstStyle/>
          <a:p>
            <a:pPr lvl="1"/>
            <a:r>
              <a:rPr lang="en-US" sz="2400" dirty="0"/>
              <a:t>Attend the Summer Institute to contribute to the National Water Center goals</a:t>
            </a:r>
          </a:p>
          <a:p>
            <a:pPr lvl="1"/>
            <a:r>
              <a:rPr lang="en-US" sz="2400" dirty="0"/>
              <a:t>Collaborate with researchers at other institutions</a:t>
            </a:r>
          </a:p>
          <a:p>
            <a:pPr lvl="1"/>
            <a:r>
              <a:rPr lang="en-US" sz="2400" dirty="0"/>
              <a:t>Community Meetings</a:t>
            </a:r>
          </a:p>
        </p:txBody>
      </p:sp>
      <p:sp>
        <p:nvSpPr>
          <p:cNvPr id="5" name="Footer Placeholder 4">
            <a:extLst>
              <a:ext uri="{FF2B5EF4-FFF2-40B4-BE49-F238E27FC236}">
                <a16:creationId xmlns:a16="http://schemas.microsoft.com/office/drawing/2014/main" id="{BD29F2AB-C87B-46E6-A5AD-6F5483E1A3ED}"/>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all" spc="0" normalizeH="0" baseline="0" noProof="0">
                <a:ln>
                  <a:noFill/>
                </a:ln>
                <a:solidFill>
                  <a:srgbClr val="FFFFFF"/>
                </a:solidFill>
                <a:effectLst/>
                <a:uLnTx/>
                <a:uFillTx/>
                <a:latin typeface="Calibri" panose="020F0502020204030204"/>
                <a:ea typeface="+mn-ea"/>
                <a:cs typeface="+mn-cs"/>
              </a:rPr>
              <a:t>www.cuahsi.org</a:t>
            </a:r>
            <a:endParaRPr kumimoji="0" lang="en-US" sz="1050" b="1"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796F1F6-DA08-4D5D-96A0-16F675CA2081}"/>
              </a:ext>
            </a:extLst>
          </p:cNvPr>
          <p:cNvSpPr txBox="1"/>
          <p:nvPr/>
        </p:nvSpPr>
        <p:spPr>
          <a:xfrm>
            <a:off x="1208595" y="1298558"/>
            <a:ext cx="9960864"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CUAHSI provides access to resources and specialized training to build capacity and extend existing research capabilities.</a:t>
            </a:r>
          </a:p>
        </p:txBody>
      </p:sp>
      <p:pic>
        <p:nvPicPr>
          <p:cNvPr id="7" name="Picture 6">
            <a:extLst>
              <a:ext uri="{FF2B5EF4-FFF2-40B4-BE49-F238E27FC236}">
                <a16:creationId xmlns:a16="http://schemas.microsoft.com/office/drawing/2014/main" id="{CDB0078B-932E-4632-BCD2-56433EED01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681" y="5025763"/>
            <a:ext cx="1645920" cy="1097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B989C579-EC6F-435F-8A48-6CDAD1113B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5625" y="5004029"/>
            <a:ext cx="1645920" cy="1097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a:extLst>
              <a:ext uri="{FF2B5EF4-FFF2-40B4-BE49-F238E27FC236}">
                <a16:creationId xmlns:a16="http://schemas.microsoft.com/office/drawing/2014/main" id="{AAB22868-C077-4A8B-B878-F553436311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8698" y="5047692"/>
            <a:ext cx="1463040" cy="1097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a:extLst>
              <a:ext uri="{FF2B5EF4-FFF2-40B4-BE49-F238E27FC236}">
                <a16:creationId xmlns:a16="http://schemas.microsoft.com/office/drawing/2014/main" id="{2B4FBA87-E33D-4013-8FB8-4BBD9C5697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22129" y="5028115"/>
            <a:ext cx="1645920" cy="1097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a:extLst>
              <a:ext uri="{FF2B5EF4-FFF2-40B4-BE49-F238E27FC236}">
                <a16:creationId xmlns:a16="http://schemas.microsoft.com/office/drawing/2014/main" id="{293F4F4B-2128-4613-85DA-259A369C2E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73508" y="5004029"/>
            <a:ext cx="1820785" cy="1097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39728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pic>
        <p:nvPicPr>
          <p:cNvPr id="295" name="Google Shape;295;p28"/>
          <p:cNvPicPr preferRelativeResize="0"/>
          <p:nvPr/>
        </p:nvPicPr>
        <p:blipFill rotWithShape="1">
          <a:blip r:embed="rId3">
            <a:alphaModFix/>
          </a:blip>
          <a:srcRect/>
          <a:stretch/>
        </p:blipFill>
        <p:spPr>
          <a:xfrm>
            <a:off x="8539746" y="5013099"/>
            <a:ext cx="1850307" cy="121709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pic>
        <p:nvPicPr>
          <p:cNvPr id="296" name="Google Shape;296;p28"/>
          <p:cNvPicPr preferRelativeResize="0"/>
          <p:nvPr/>
        </p:nvPicPr>
        <p:blipFill rotWithShape="1">
          <a:blip r:embed="rId4">
            <a:alphaModFix/>
          </a:blip>
          <a:srcRect/>
          <a:stretch/>
        </p:blipFill>
        <p:spPr>
          <a:xfrm>
            <a:off x="5836405" y="5013100"/>
            <a:ext cx="1365661" cy="1217090"/>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97" name="Google Shape;297;p28"/>
          <p:cNvSpPr txBox="1">
            <a:spLocks noGrp="1"/>
          </p:cNvSpPr>
          <p:nvPr>
            <p:ph type="title"/>
          </p:nvPr>
        </p:nvSpPr>
        <p:spPr>
          <a:xfrm>
            <a:off x="1066800" y="252215"/>
            <a:ext cx="10058400" cy="1450757"/>
          </a:xfrm>
          <a:prstGeom prst="rect">
            <a:avLst/>
          </a:prstGeom>
          <a:noFill/>
          <a:ln>
            <a:noFill/>
          </a:ln>
        </p:spPr>
        <p:txBody>
          <a:bodyPr spcFirstLastPara="1" wrap="square" lIns="91425" tIns="45700" rIns="91425" bIns="45700" anchor="b" anchorCtr="0">
            <a:noAutofit/>
          </a:bodyPr>
          <a:lstStyle/>
          <a:p>
            <a:pPr marL="0" marR="0" lvl="0" indent="0" algn="ctr" rtl="0">
              <a:lnSpc>
                <a:spcPct val="85000"/>
              </a:lnSpc>
              <a:spcBef>
                <a:spcPts val="0"/>
              </a:spcBef>
              <a:spcAft>
                <a:spcPts val="0"/>
              </a:spcAft>
              <a:buClr>
                <a:srgbClr val="3F3F3F"/>
              </a:buClr>
              <a:buSzPts val="4800"/>
              <a:buFont typeface="Calibri"/>
              <a:buNone/>
            </a:pPr>
            <a:r>
              <a:rPr lang="en-US" sz="4800" b="0" i="0" u="none" strike="noStrike" cap="none" dirty="0">
                <a:solidFill>
                  <a:srgbClr val="3F3F3F"/>
                </a:solidFill>
                <a:latin typeface="Calibri"/>
                <a:ea typeface="Calibri"/>
                <a:cs typeface="Calibri"/>
                <a:sym typeface="Calibri"/>
              </a:rPr>
              <a:t>CUAHSI Data Services </a:t>
            </a:r>
            <a:br>
              <a:rPr lang="en-US" sz="4800" b="0" i="0" u="none" strike="noStrike" cap="none" dirty="0">
                <a:solidFill>
                  <a:srgbClr val="3F3F3F"/>
                </a:solidFill>
                <a:latin typeface="Calibri"/>
                <a:ea typeface="Calibri"/>
                <a:cs typeface="Calibri"/>
                <a:sym typeface="Calibri"/>
              </a:rPr>
            </a:br>
            <a:r>
              <a:rPr lang="en-US" sz="2800" b="0" i="0" u="none" strike="noStrike" cap="none" dirty="0">
                <a:solidFill>
                  <a:srgbClr val="3F3F3F"/>
                </a:solidFill>
                <a:latin typeface="Calibri"/>
                <a:ea typeface="Calibri"/>
                <a:cs typeface="Calibri"/>
                <a:sym typeface="Calibri"/>
              </a:rPr>
              <a:t>What can we do for researchers</a:t>
            </a:r>
            <a:endParaRPr sz="2800" dirty="0"/>
          </a:p>
        </p:txBody>
      </p:sp>
      <p:sp>
        <p:nvSpPr>
          <p:cNvPr id="298" name="Google Shape;298;p28"/>
          <p:cNvSpPr txBox="1">
            <a:spLocks noGrp="1"/>
          </p:cNvSpPr>
          <p:nvPr>
            <p:ph type="ftr" idx="11"/>
          </p:nvPr>
        </p:nvSpPr>
        <p:spPr>
          <a:xfrm>
            <a:off x="3686185" y="6459785"/>
            <a:ext cx="4822804" cy="365125"/>
          </a:xfrm>
          <a:prstGeom prst="rect">
            <a:avLst/>
          </a:prstGeom>
          <a:no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a:ea typeface="Arial"/>
                <a:cs typeface="Arial"/>
                <a:sym typeface="Arial"/>
              </a:rPr>
              <a:t>WWW.CUAHSI.ORG</a:t>
            </a:r>
            <a:endParaRPr kumimoji="0" sz="1050" b="1" i="0" u="none" strike="noStrike" kern="1200" cap="all" spc="0" normalizeH="0" baseline="0" noProof="0">
              <a:ln>
                <a:noFill/>
              </a:ln>
              <a:solidFill>
                <a:srgbClr val="FFFFFF"/>
              </a:solidFill>
              <a:effectLst/>
              <a:uLnTx/>
              <a:uFillTx/>
              <a:latin typeface="Calibri" panose="020F0502020204030204"/>
              <a:ea typeface="+mn-ea"/>
              <a:cs typeface="+mn-cs"/>
            </a:endParaRPr>
          </a:p>
        </p:txBody>
      </p:sp>
      <p:sp>
        <p:nvSpPr>
          <p:cNvPr id="299" name="Google Shape;299;p28"/>
          <p:cNvSpPr txBox="1"/>
          <p:nvPr/>
        </p:nvSpPr>
        <p:spPr>
          <a:xfrm>
            <a:off x="1138518" y="1702972"/>
            <a:ext cx="4957482" cy="2411425"/>
          </a:xfrm>
          <a:prstGeom prst="rect">
            <a:avLst/>
          </a:prstGeom>
          <a:noFill/>
          <a:ln>
            <a:noFill/>
          </a:ln>
        </p:spPr>
        <p:txBody>
          <a:bodyPr spcFirstLastPara="1" wrap="square" lIns="0" tIns="45700" rIns="0" bIns="45700" anchor="t" anchorCtr="0">
            <a:noAutofit/>
          </a:bodyPr>
          <a:lstStyle/>
          <a:p>
            <a:pPr marL="384048" marR="0" lvl="1" indent="-182880" algn="l" defTabSz="457200" rtl="0" eaLnBrk="1" fontAlgn="auto" latinLnBrk="0" hangingPunct="1">
              <a:lnSpc>
                <a:spcPct val="90000"/>
              </a:lnSpc>
              <a:spcBef>
                <a:spcPts val="0"/>
              </a:spcBef>
              <a:spcAft>
                <a:spcPts val="0"/>
              </a:spcAft>
              <a:buClr>
                <a:srgbClr val="1CADE4"/>
              </a:buClr>
              <a:buSzPts val="2400"/>
              <a:buFont typeface="Calibri"/>
              <a:buChar char="◦"/>
              <a:tabLst/>
              <a:defRPr/>
            </a:pPr>
            <a:r>
              <a:rPr kumimoji="0" lang="en-US" sz="2400" b="0" i="0" u="none" strike="noStrike" kern="1200" cap="none" spc="0" normalizeH="0" baseline="0" noProof="0" dirty="0">
                <a:ln>
                  <a:noFill/>
                </a:ln>
                <a:solidFill>
                  <a:srgbClr val="3F3F3F"/>
                </a:solidFill>
                <a:effectLst/>
                <a:uLnTx/>
                <a:uFillTx/>
                <a:latin typeface="Calibri"/>
                <a:ea typeface="+mn-ea"/>
                <a:cs typeface="Calibri"/>
                <a:sym typeface="Calibri"/>
              </a:rPr>
              <a:t>Long term NSF Data repository </a:t>
            </a:r>
          </a:p>
          <a:p>
            <a:pPr marL="384048" marR="0" lvl="1" indent="-182880" algn="l" defTabSz="457200" rtl="0" eaLnBrk="1" fontAlgn="auto" latinLnBrk="0" hangingPunct="1">
              <a:lnSpc>
                <a:spcPct val="90000"/>
              </a:lnSpc>
              <a:spcBef>
                <a:spcPts val="0"/>
              </a:spcBef>
              <a:spcAft>
                <a:spcPts val="0"/>
              </a:spcAft>
              <a:buClr>
                <a:srgbClr val="1CADE4"/>
              </a:buClr>
              <a:buSzPts val="2400"/>
              <a:buFont typeface="Calibri"/>
              <a:buChar char="◦"/>
              <a:tabLst/>
              <a:defRPr/>
            </a:pPr>
            <a:r>
              <a:rPr kumimoji="0" lang="en-US" sz="2400" b="0" i="0" u="none" strike="noStrike" kern="1200" cap="none" spc="0" normalizeH="0" baseline="0" noProof="0" dirty="0">
                <a:ln>
                  <a:noFill/>
                </a:ln>
                <a:solidFill>
                  <a:srgbClr val="3F3F3F"/>
                </a:solidFill>
                <a:effectLst/>
                <a:uLnTx/>
                <a:uFillTx/>
                <a:latin typeface="Calibri"/>
                <a:ea typeface="+mn-ea"/>
                <a:cs typeface="Calibri"/>
                <a:sym typeface="Calibri"/>
              </a:rPr>
              <a:t>Tools to formally publish data</a:t>
            </a:r>
          </a:p>
          <a:p>
            <a:pPr marL="384048" marR="0" lvl="1" indent="-182880" algn="l" defTabSz="457200" rtl="0" eaLnBrk="1" fontAlgn="auto" latinLnBrk="0" hangingPunct="1">
              <a:lnSpc>
                <a:spcPct val="90000"/>
              </a:lnSpc>
              <a:spcBef>
                <a:spcPts val="0"/>
              </a:spcBef>
              <a:spcAft>
                <a:spcPts val="0"/>
              </a:spcAft>
              <a:buClr>
                <a:srgbClr val="1CADE4"/>
              </a:buClr>
              <a:buSzPts val="2400"/>
              <a:buFont typeface="Calibri"/>
              <a:buChar char="◦"/>
              <a:tabLst/>
              <a:defRPr/>
            </a:pPr>
            <a:r>
              <a:rPr lang="en-US" sz="2400" dirty="0">
                <a:solidFill>
                  <a:srgbClr val="3F3F3F"/>
                </a:solidFill>
                <a:latin typeface="Calibri"/>
                <a:cs typeface="Calibri"/>
                <a:sym typeface="Calibri"/>
              </a:rPr>
              <a:t>Share</a:t>
            </a:r>
            <a:r>
              <a:rPr kumimoji="0" lang="en-US" sz="2400" b="0" i="0" u="none" strike="noStrike" kern="1200" cap="none" spc="0" normalizeH="0" baseline="0" noProof="0" dirty="0">
                <a:ln>
                  <a:noFill/>
                </a:ln>
                <a:effectLst/>
                <a:uLnTx/>
                <a:uFillTx/>
                <a:latin typeface="Calibri"/>
                <a:ea typeface="Calibri"/>
                <a:cs typeface="Calibri"/>
                <a:sym typeface="Calibri"/>
              </a:rPr>
              <a:t>, discover, analyze, collaborate</a:t>
            </a:r>
          </a:p>
          <a:p>
            <a:pPr marL="384048" marR="0" lvl="1" indent="-182880" algn="l" defTabSz="457200" rtl="0" eaLnBrk="1" fontAlgn="auto" latinLnBrk="0" hangingPunct="1">
              <a:lnSpc>
                <a:spcPct val="90000"/>
              </a:lnSpc>
              <a:spcBef>
                <a:spcPts val="0"/>
              </a:spcBef>
              <a:spcAft>
                <a:spcPts val="0"/>
              </a:spcAft>
              <a:buClr>
                <a:srgbClr val="1CADE4"/>
              </a:buClr>
              <a:buSzPts val="2400"/>
              <a:buFont typeface="Calibri"/>
              <a:buChar char="◦"/>
              <a:tabLst/>
              <a:defRPr/>
            </a:pPr>
            <a:endParaRPr kumimoji="0" lang="en-US" sz="2400" b="0" i="0" u="none" strike="noStrike" kern="1200" cap="none" spc="0" normalizeH="0" baseline="0" noProof="0" dirty="0">
              <a:ln>
                <a:noFill/>
              </a:ln>
              <a:solidFill>
                <a:srgbClr val="3F3F3F"/>
              </a:solidFill>
              <a:effectLst/>
              <a:uLnTx/>
              <a:uFillTx/>
              <a:latin typeface="Calibri"/>
              <a:ea typeface="Calibri"/>
              <a:cs typeface="Calibri"/>
              <a:sym typeface="Calibri"/>
            </a:endParaRPr>
          </a:p>
          <a:p>
            <a:pPr marL="384048" marR="0" lvl="1" indent="-182880" algn="l" defTabSz="457200" rtl="0" eaLnBrk="1" fontAlgn="auto" latinLnBrk="0" hangingPunct="1">
              <a:lnSpc>
                <a:spcPct val="90000"/>
              </a:lnSpc>
              <a:spcBef>
                <a:spcPts val="0"/>
              </a:spcBef>
              <a:spcAft>
                <a:spcPts val="0"/>
              </a:spcAft>
              <a:buClr>
                <a:srgbClr val="1CADE4"/>
              </a:buClr>
              <a:buSzPts val="2400"/>
              <a:buFont typeface="Calibri"/>
              <a:buChar char="◦"/>
              <a:tabLst/>
              <a:defRPr/>
            </a:pPr>
            <a:r>
              <a:rPr kumimoji="0" lang="en-US" sz="2400" b="0" i="0" u="none" strike="noStrike" kern="1200" cap="none" spc="0" normalizeH="0" baseline="0" noProof="0" dirty="0">
                <a:ln>
                  <a:noFill/>
                </a:ln>
                <a:solidFill>
                  <a:srgbClr val="3F3F3F"/>
                </a:solidFill>
                <a:effectLst/>
                <a:uLnTx/>
                <a:uFillTx/>
                <a:latin typeface="Calibri"/>
                <a:ea typeface="Calibri"/>
                <a:cs typeface="Calibri"/>
                <a:sym typeface="Calibri"/>
              </a:rPr>
              <a:t>Operate Cyber infrastructure</a:t>
            </a:r>
          </a:p>
          <a:p>
            <a:pPr marL="544068" marR="0" lvl="1" indent="-342900" algn="l" defTabSz="457200" rtl="0" eaLnBrk="1" fontAlgn="auto" latinLnBrk="0" hangingPunct="1">
              <a:lnSpc>
                <a:spcPct val="90000"/>
              </a:lnSpc>
              <a:spcBef>
                <a:spcPts val="0"/>
              </a:spcBef>
              <a:spcAft>
                <a:spcPts val="0"/>
              </a:spcAft>
              <a:buClr>
                <a:srgbClr val="1CADE4"/>
              </a:buClr>
              <a:buSzPts val="2400"/>
              <a:buFont typeface="Arial" panose="020B0604020202020204" pitchFamily="34" charset="0"/>
              <a:buChar char="•"/>
              <a:tabLst/>
              <a:defRPr/>
            </a:pPr>
            <a:r>
              <a:rPr kumimoji="0" lang="en-US" sz="2400" b="0" i="0" u="none" strike="noStrike" kern="1200" cap="none" spc="0" normalizeH="0" baseline="0" noProof="0" dirty="0">
                <a:ln>
                  <a:noFill/>
                </a:ln>
                <a:solidFill>
                  <a:srgbClr val="3F3F3F"/>
                </a:solidFill>
                <a:effectLst/>
                <a:uLnTx/>
                <a:uFillTx/>
                <a:latin typeface="Calibri"/>
                <a:ea typeface="Calibri"/>
                <a:cs typeface="Calibri"/>
                <a:sym typeface="Calibri"/>
              </a:rPr>
              <a:t>Hydroshare</a:t>
            </a:r>
          </a:p>
          <a:p>
            <a:pPr marL="544068" marR="0" lvl="1" indent="-342900" algn="l" defTabSz="457200" rtl="0" eaLnBrk="1" fontAlgn="auto" latinLnBrk="0" hangingPunct="1">
              <a:lnSpc>
                <a:spcPct val="90000"/>
              </a:lnSpc>
              <a:spcBef>
                <a:spcPts val="0"/>
              </a:spcBef>
              <a:spcAft>
                <a:spcPts val="0"/>
              </a:spcAft>
              <a:buClr>
                <a:srgbClr val="1CADE4"/>
              </a:buClr>
              <a:buSzPts val="2400"/>
              <a:buFont typeface="Arial" panose="020B0604020202020204" pitchFamily="34" charset="0"/>
              <a:buChar char="•"/>
              <a:tabLst/>
              <a:defRPr/>
            </a:pPr>
            <a:r>
              <a:rPr kumimoji="0" lang="en-US" sz="2400" b="0" i="0" u="none" strike="noStrike" kern="1200" cap="none" spc="0" normalizeH="0" baseline="0" noProof="0" dirty="0">
                <a:ln>
                  <a:noFill/>
                </a:ln>
                <a:solidFill>
                  <a:srgbClr val="3F3F3F"/>
                </a:solidFill>
                <a:effectLst/>
                <a:uLnTx/>
                <a:uFillTx/>
                <a:latin typeface="Calibri"/>
                <a:ea typeface="Calibri"/>
                <a:cs typeface="Calibri"/>
                <a:sym typeface="Calibri"/>
              </a:rPr>
              <a:t>Hydrologic Information System HIS</a:t>
            </a:r>
          </a:p>
          <a:p>
            <a:pPr marL="544068" marR="0" lvl="1" indent="-342900" algn="l" defTabSz="457200" rtl="0" eaLnBrk="1" fontAlgn="auto" latinLnBrk="0" hangingPunct="1">
              <a:lnSpc>
                <a:spcPct val="90000"/>
              </a:lnSpc>
              <a:spcBef>
                <a:spcPts val="0"/>
              </a:spcBef>
              <a:spcAft>
                <a:spcPts val="0"/>
              </a:spcAft>
              <a:buClr>
                <a:srgbClr val="1CADE4"/>
              </a:buClr>
              <a:buSzPts val="2400"/>
              <a:buFont typeface="Arial" panose="020B0604020202020204" pitchFamily="34" charset="0"/>
              <a:buChar char="•"/>
              <a:tabLst/>
              <a:defRPr/>
            </a:pPr>
            <a:r>
              <a:rPr kumimoji="0" lang="en-US" sz="2400" b="0" i="0" u="none" strike="noStrike" kern="1200" cap="none" spc="0" normalizeH="0" baseline="0" noProof="0" dirty="0">
                <a:ln>
                  <a:noFill/>
                </a:ln>
                <a:solidFill>
                  <a:srgbClr val="3F3F3F"/>
                </a:solidFill>
                <a:effectLst/>
                <a:uLnTx/>
                <a:uFillTx/>
                <a:latin typeface="Calibri"/>
                <a:ea typeface="Calibri"/>
                <a:cs typeface="Calibri"/>
                <a:sym typeface="Calibri"/>
              </a:rPr>
              <a:t>JupyterHub</a:t>
            </a:r>
          </a:p>
          <a:p>
            <a:pPr marL="384048" marR="0" lvl="1" indent="-182880" algn="l" defTabSz="457200" rtl="0" eaLnBrk="1" fontAlgn="auto" latinLnBrk="0" hangingPunct="1">
              <a:lnSpc>
                <a:spcPct val="90000"/>
              </a:lnSpc>
              <a:spcBef>
                <a:spcPts val="600"/>
              </a:spcBef>
              <a:spcAft>
                <a:spcPts val="0"/>
              </a:spcAft>
              <a:buClr>
                <a:srgbClr val="1CADE4"/>
              </a:buClr>
              <a:buSzPts val="2400"/>
              <a:buFont typeface="Calibri"/>
              <a:buChar char="◦"/>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84048" marR="0" lvl="1" indent="-68579" algn="l" defTabSz="457200" rtl="0" eaLnBrk="1" fontAlgn="auto" latinLnBrk="0" hangingPunct="1">
              <a:lnSpc>
                <a:spcPct val="90000"/>
              </a:lnSpc>
              <a:spcBef>
                <a:spcPts val="600"/>
              </a:spcBef>
              <a:spcAft>
                <a:spcPts val="0"/>
              </a:spcAft>
              <a:buClr>
                <a:srgbClr val="1CADE4"/>
              </a:buClr>
              <a:buSzPts val="1800"/>
              <a:buFont typeface="Calibri"/>
              <a:buNone/>
              <a:tabLst/>
              <a:defRPr/>
            </a:pPr>
            <a:endParaRPr kumimoji="0" sz="1800" b="0" i="0" u="none" strike="noStrike" kern="1200" cap="none" spc="0" normalizeH="0" baseline="0" noProof="0" dirty="0">
              <a:ln>
                <a:noFill/>
              </a:ln>
              <a:solidFill>
                <a:srgbClr val="3F3F3F"/>
              </a:solidFill>
              <a:effectLst/>
              <a:uLnTx/>
              <a:uFillTx/>
              <a:latin typeface="Calibri"/>
              <a:ea typeface="Calibri"/>
              <a:cs typeface="Calibri"/>
              <a:sym typeface="Calibri"/>
            </a:endParaRPr>
          </a:p>
        </p:txBody>
      </p:sp>
      <p:pic>
        <p:nvPicPr>
          <p:cNvPr id="300" name="Google Shape;300;p28"/>
          <p:cNvPicPr preferRelativeResize="0"/>
          <p:nvPr/>
        </p:nvPicPr>
        <p:blipFill rotWithShape="1">
          <a:blip r:embed="rId5">
            <a:alphaModFix/>
          </a:blip>
          <a:srcRect/>
          <a:stretch/>
        </p:blipFill>
        <p:spPr>
          <a:xfrm>
            <a:off x="2985246" y="5013099"/>
            <a:ext cx="1673311" cy="1217091"/>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302" name="Google Shape;302;p28"/>
          <p:cNvSpPr txBox="1"/>
          <p:nvPr/>
        </p:nvSpPr>
        <p:spPr>
          <a:xfrm>
            <a:off x="6489165" y="1760371"/>
            <a:ext cx="5021508" cy="2013342"/>
          </a:xfrm>
          <a:prstGeom prst="rect">
            <a:avLst/>
          </a:prstGeom>
          <a:noFill/>
          <a:ln>
            <a:noFill/>
          </a:ln>
        </p:spPr>
        <p:txBody>
          <a:bodyPr spcFirstLastPara="1" wrap="square" lIns="0" tIns="45700" rIns="0" bIns="45700" anchor="t" anchorCtr="0">
            <a:noAutofit/>
          </a:bodyPr>
          <a:lstStyle/>
          <a:p>
            <a:pPr marL="384048" marR="0" lvl="1" indent="-182880" algn="l" defTabSz="457200" rtl="0" eaLnBrk="1" fontAlgn="auto" latinLnBrk="0" hangingPunct="1">
              <a:lnSpc>
                <a:spcPct val="90000"/>
              </a:lnSpc>
              <a:spcBef>
                <a:spcPts val="0"/>
              </a:spcBef>
              <a:spcAft>
                <a:spcPts val="0"/>
              </a:spcAft>
              <a:buClr>
                <a:srgbClr val="1CADE4"/>
              </a:buClr>
              <a:buSzPts val="2400"/>
              <a:buFont typeface="Calibri"/>
              <a:buChar char="◦"/>
              <a:tabLst/>
              <a:defRPr/>
            </a:pPr>
            <a:r>
              <a:rPr kumimoji="0" lang="en-US" sz="2400" b="0" i="0" u="none" strike="noStrike" kern="1200" cap="none" spc="0" normalizeH="0" baseline="0" noProof="0" dirty="0">
                <a:ln>
                  <a:noFill/>
                </a:ln>
                <a:solidFill>
                  <a:srgbClr val="3F3F3F"/>
                </a:solidFill>
                <a:effectLst/>
                <a:uLnTx/>
                <a:uFillTx/>
                <a:latin typeface="Calibri"/>
                <a:ea typeface="Calibri"/>
                <a:cs typeface="Calibri"/>
                <a:sym typeface="Calibri"/>
              </a:rPr>
              <a:t>Fulfill </a:t>
            </a:r>
            <a:r>
              <a:rPr lang="en-US" sz="2400" dirty="0">
                <a:solidFill>
                  <a:srgbClr val="3F3F3F"/>
                </a:solidFill>
                <a:latin typeface="Calibri"/>
                <a:cs typeface="Calibri"/>
                <a:sym typeface="Calibri"/>
              </a:rPr>
              <a:t>data management plans</a:t>
            </a:r>
          </a:p>
          <a:p>
            <a:pPr marL="384048" lvl="1" indent="-182880" defTabSz="457200">
              <a:lnSpc>
                <a:spcPct val="90000"/>
              </a:lnSpc>
              <a:spcBef>
                <a:spcPts val="600"/>
              </a:spcBef>
              <a:buClr>
                <a:srgbClr val="1CADE4"/>
              </a:buClr>
              <a:buSzPts val="2400"/>
              <a:buFont typeface="Calibri"/>
              <a:buChar char="◦"/>
            </a:pPr>
            <a:r>
              <a:rPr lang="en-US" sz="2400" dirty="0">
                <a:solidFill>
                  <a:srgbClr val="3F3F3F"/>
                </a:solidFill>
                <a:latin typeface="Calibri"/>
                <a:cs typeface="Calibri"/>
                <a:sym typeface="Calibri"/>
              </a:rPr>
              <a:t>Provide access</a:t>
            </a:r>
            <a:r>
              <a:rPr lang="en-US" b="1" i="1" dirty="0">
                <a:solidFill>
                  <a:srgbClr val="DFE3E5">
                    <a:lumMod val="50000"/>
                  </a:srgbClr>
                </a:solidFill>
                <a:ea typeface="Calibri"/>
                <a:cs typeface="Calibri"/>
                <a:sym typeface="Calibri"/>
              </a:rPr>
              <a:t> </a:t>
            </a:r>
            <a:r>
              <a:rPr lang="en-US" sz="2400" dirty="0">
                <a:solidFill>
                  <a:srgbClr val="3F3F3F"/>
                </a:solidFill>
                <a:latin typeface="Calibri"/>
                <a:cs typeface="Calibri"/>
                <a:sym typeface="Calibri"/>
              </a:rPr>
              <a:t>to</a:t>
            </a:r>
            <a:r>
              <a:rPr lang="en-US" b="1" i="1" dirty="0">
                <a:solidFill>
                  <a:srgbClr val="DFE3E5">
                    <a:lumMod val="50000"/>
                  </a:srgbClr>
                </a:solidFill>
                <a:ea typeface="Calibri"/>
                <a:cs typeface="Calibri"/>
                <a:sym typeface="Calibri"/>
              </a:rPr>
              <a:t> </a:t>
            </a:r>
            <a:r>
              <a:rPr lang="en-US" sz="2400" dirty="0">
                <a:solidFill>
                  <a:srgbClr val="3F3F3F"/>
                </a:solidFill>
                <a:latin typeface="Calibri"/>
                <a:cs typeface="Calibri"/>
                <a:sym typeface="Calibri"/>
              </a:rPr>
              <a:t>data</a:t>
            </a:r>
            <a:r>
              <a:rPr lang="en-US" b="1" i="1" dirty="0">
                <a:solidFill>
                  <a:srgbClr val="DFE3E5">
                    <a:lumMod val="50000"/>
                  </a:srgbClr>
                </a:solidFill>
                <a:ea typeface="Calibri"/>
                <a:cs typeface="Calibri"/>
                <a:sym typeface="Calibri"/>
              </a:rPr>
              <a:t> </a:t>
            </a:r>
            <a:r>
              <a:rPr lang="en-US" sz="2400" dirty="0">
                <a:solidFill>
                  <a:srgbClr val="3F3F3F"/>
                </a:solidFill>
                <a:latin typeface="Calibri"/>
                <a:cs typeface="Calibri"/>
                <a:sym typeface="Calibri"/>
              </a:rPr>
              <a:t>and</a:t>
            </a:r>
            <a:r>
              <a:rPr lang="en-US" b="1" i="1" dirty="0">
                <a:solidFill>
                  <a:srgbClr val="DFE3E5">
                    <a:lumMod val="50000"/>
                  </a:srgbClr>
                </a:solidFill>
                <a:ea typeface="Calibri"/>
                <a:cs typeface="Calibri"/>
                <a:sym typeface="Calibri"/>
              </a:rPr>
              <a:t> </a:t>
            </a:r>
            <a:r>
              <a:rPr lang="en-US" sz="2400" dirty="0">
                <a:solidFill>
                  <a:srgbClr val="3F3F3F"/>
                </a:solidFill>
                <a:latin typeface="Calibri"/>
                <a:cs typeface="Calibri"/>
                <a:sym typeface="Calibri"/>
              </a:rPr>
              <a:t>models</a:t>
            </a:r>
          </a:p>
          <a:p>
            <a:pPr marL="384048" lvl="1" indent="-182880" defTabSz="457200">
              <a:lnSpc>
                <a:spcPct val="90000"/>
              </a:lnSpc>
              <a:spcBef>
                <a:spcPts val="600"/>
              </a:spcBef>
              <a:buClr>
                <a:srgbClr val="1CADE4"/>
              </a:buClr>
              <a:buSzPts val="2400"/>
              <a:buFont typeface="Calibri"/>
              <a:buChar char="◦"/>
            </a:pPr>
            <a:endParaRPr sz="2400" dirty="0">
              <a:solidFill>
                <a:srgbClr val="3F3F3F"/>
              </a:solidFill>
              <a:latin typeface="Calibri"/>
              <a:cs typeface="Calibri"/>
            </a:endParaRPr>
          </a:p>
          <a:p>
            <a:pPr marL="384048" marR="0" lvl="1" indent="-182880" algn="l" defTabSz="457200" rtl="0" eaLnBrk="1" fontAlgn="auto" latinLnBrk="0" hangingPunct="1">
              <a:lnSpc>
                <a:spcPct val="90000"/>
              </a:lnSpc>
              <a:spcBef>
                <a:spcPts val="600"/>
              </a:spcBef>
              <a:spcAft>
                <a:spcPts val="0"/>
              </a:spcAft>
              <a:buClr>
                <a:srgbClr val="1CADE4"/>
              </a:buClr>
              <a:buSzPts val="2400"/>
              <a:buFont typeface="Calibri"/>
              <a:buChar char="◦"/>
              <a:tabLst/>
              <a:defRPr/>
            </a:pPr>
            <a:r>
              <a:rPr kumimoji="0" lang="en-US" sz="2400" b="0" i="0" u="none" strike="noStrike" kern="1200" cap="none" spc="0" normalizeH="0" baseline="0" noProof="0" dirty="0">
                <a:ln>
                  <a:noFill/>
                </a:ln>
                <a:solidFill>
                  <a:srgbClr val="3F3F3F"/>
                </a:solidFill>
                <a:effectLst/>
                <a:uLnTx/>
                <a:uFillTx/>
                <a:latin typeface="Calibri"/>
                <a:ea typeface="Calibri"/>
                <a:cs typeface="Calibri"/>
                <a:sym typeface="Calibri"/>
              </a:rPr>
              <a:t>Driven by community needs</a:t>
            </a:r>
          </a:p>
          <a:p>
            <a:pPr marL="384048" lvl="1" indent="-182880" defTabSz="457200">
              <a:lnSpc>
                <a:spcPct val="90000"/>
              </a:lnSpc>
              <a:spcBef>
                <a:spcPts val="600"/>
              </a:spcBef>
              <a:buClr>
                <a:srgbClr val="1CADE4"/>
              </a:buClr>
              <a:buSzPts val="2400"/>
              <a:buFont typeface="Calibri"/>
              <a:buChar char="◦"/>
            </a:pPr>
            <a:r>
              <a:rPr lang="en-US" sz="2400" dirty="0">
                <a:solidFill>
                  <a:srgbClr val="3F3F3F"/>
                </a:solidFill>
                <a:latin typeface="Calibri"/>
                <a:cs typeface="Calibri"/>
                <a:sym typeface="Calibri"/>
              </a:rPr>
              <a:t>Free and open-source software</a:t>
            </a:r>
          </a:p>
          <a:p>
            <a:pPr marL="384048" lvl="1" indent="-182880" defTabSz="457200">
              <a:lnSpc>
                <a:spcPct val="90000"/>
              </a:lnSpc>
              <a:spcBef>
                <a:spcPts val="600"/>
              </a:spcBef>
              <a:buClr>
                <a:srgbClr val="1CADE4"/>
              </a:buClr>
              <a:buSzPts val="2400"/>
              <a:buFont typeface="Calibri"/>
              <a:buChar char="◦"/>
            </a:pPr>
            <a:endParaRPr lang="en-US" sz="2400" dirty="0">
              <a:solidFill>
                <a:srgbClr val="3F3F3F"/>
              </a:solidFill>
              <a:latin typeface="Calibri"/>
              <a:cs typeface="Calibri"/>
              <a:sym typeface="Calibri"/>
            </a:endParaRPr>
          </a:p>
          <a:p>
            <a:pPr marL="384048" marR="0" lvl="1" indent="-182880" algn="l" defTabSz="457200" rtl="0" eaLnBrk="1" fontAlgn="auto" latinLnBrk="0" hangingPunct="1">
              <a:lnSpc>
                <a:spcPct val="90000"/>
              </a:lnSpc>
              <a:spcBef>
                <a:spcPts val="600"/>
              </a:spcBef>
              <a:spcAft>
                <a:spcPts val="0"/>
              </a:spcAft>
              <a:buClr>
                <a:srgbClr val="1CADE4"/>
              </a:buClr>
              <a:buSzPts val="2400"/>
              <a:buFont typeface="Calibri"/>
              <a:buChar char="◦"/>
              <a:tabLst/>
              <a:defRPr/>
            </a:pP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84048" marR="0" lvl="1" indent="-30479" algn="l" defTabSz="457200" rtl="0" eaLnBrk="1" fontAlgn="auto" latinLnBrk="0" hangingPunct="1">
              <a:lnSpc>
                <a:spcPct val="90000"/>
              </a:lnSpc>
              <a:spcBef>
                <a:spcPts val="600"/>
              </a:spcBef>
              <a:spcAft>
                <a:spcPts val="0"/>
              </a:spcAft>
              <a:buClr>
                <a:srgbClr val="1CADE4"/>
              </a:buClr>
              <a:buSzPts val="2400"/>
              <a:buFont typeface="Calibri"/>
              <a:buNone/>
              <a:tabLst/>
              <a:defRPr/>
            </a:pPr>
            <a:endParaRPr kumimoji="0" sz="2400" b="0" i="0" u="none" strike="noStrike" kern="1200" cap="none" spc="0" normalizeH="0" baseline="0" noProof="0" dirty="0">
              <a:ln>
                <a:noFill/>
              </a:ln>
              <a:solidFill>
                <a:srgbClr val="3F3F3F"/>
              </a:solidFill>
              <a:effectLst/>
              <a:uLnTx/>
              <a:uFillTx/>
              <a:latin typeface="Calibri"/>
              <a:ea typeface="Calibri"/>
              <a:cs typeface="Calibri"/>
              <a:sym typeface="Calibri"/>
            </a:endParaRPr>
          </a:p>
          <a:p>
            <a:pPr marL="384048" marR="0" lvl="1" indent="-68579" algn="l" defTabSz="457200" rtl="0" eaLnBrk="1" fontAlgn="auto" latinLnBrk="0" hangingPunct="1">
              <a:lnSpc>
                <a:spcPct val="90000"/>
              </a:lnSpc>
              <a:spcBef>
                <a:spcPts val="600"/>
              </a:spcBef>
              <a:spcAft>
                <a:spcPts val="0"/>
              </a:spcAft>
              <a:buClr>
                <a:srgbClr val="1CADE4"/>
              </a:buClr>
              <a:buSzPts val="1800"/>
              <a:buFont typeface="Calibri"/>
              <a:buNone/>
              <a:tabLst/>
              <a:defRPr/>
            </a:pPr>
            <a:endParaRPr kumimoji="0" sz="1800" b="0" i="0" u="none" strike="noStrike" kern="1200" cap="none" spc="0" normalizeH="0" baseline="0" noProof="0" dirty="0">
              <a:ln>
                <a:noFill/>
              </a:ln>
              <a:solidFill>
                <a:srgbClr val="3F3F3F"/>
              </a:solidFill>
              <a:effectLst/>
              <a:uLnTx/>
              <a:uFillTx/>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CF4B8-1B90-4AA8-9861-9A15CDFA5A22}"/>
              </a:ext>
            </a:extLst>
          </p:cNvPr>
          <p:cNvSpPr>
            <a:spLocks noGrp="1"/>
          </p:cNvSpPr>
          <p:nvPr>
            <p:ph type="title"/>
          </p:nvPr>
        </p:nvSpPr>
        <p:spPr/>
        <p:txBody>
          <a:bodyPr/>
          <a:lstStyle/>
          <a:p>
            <a:pPr algn="ctr"/>
            <a:r>
              <a:rPr lang="en-US" dirty="0"/>
              <a:t>Questions?</a:t>
            </a:r>
          </a:p>
        </p:txBody>
      </p:sp>
      <p:sp>
        <p:nvSpPr>
          <p:cNvPr id="5" name="Footer Placeholder 4">
            <a:extLst>
              <a:ext uri="{FF2B5EF4-FFF2-40B4-BE49-F238E27FC236}">
                <a16:creationId xmlns:a16="http://schemas.microsoft.com/office/drawing/2014/main" id="{D11C8CDA-53B8-42A3-86B0-200294D92406}"/>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1" i="0" u="none" strike="noStrike" kern="1200" cap="all" spc="0" normalizeH="0" baseline="0" noProof="0">
                <a:ln>
                  <a:noFill/>
                </a:ln>
                <a:solidFill>
                  <a:srgbClr val="FFFFFF"/>
                </a:solidFill>
                <a:effectLst/>
                <a:uLnTx/>
                <a:uFillTx/>
                <a:latin typeface="Calibri" panose="020F0502020204030204"/>
                <a:ea typeface="+mn-ea"/>
                <a:cs typeface="+mn-cs"/>
              </a:rPr>
              <a:t>www.cuahsi.org</a:t>
            </a:r>
            <a:endParaRPr kumimoji="0" lang="en-US" sz="1050" b="1"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983E5E5-D5A0-474F-8E07-E563E3EA5FD7}"/>
              </a:ext>
            </a:extLst>
          </p:cNvPr>
          <p:cNvSpPr/>
          <p:nvPr/>
        </p:nvSpPr>
        <p:spPr>
          <a:xfrm>
            <a:off x="4440560" y="1645920"/>
            <a:ext cx="3314054" cy="3770263"/>
          </a:xfrm>
          <a:prstGeom prst="rect">
            <a:avLst/>
          </a:prstGeom>
          <a:noFill/>
        </p:spPr>
        <p:txBody>
          <a:bodyPr wrap="squar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39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panose="020F0502020204030204"/>
                <a:ea typeface="+mn-ea"/>
                <a:cs typeface="+mn-cs"/>
              </a:rPr>
              <a:t>?</a:t>
            </a:r>
            <a:endParaRPr kumimoji="0" lang="en-US" sz="5400" b="1" i="0" u="none" strike="noStrike" kern="1200" cap="none" spc="0" normalizeH="0" baseline="0" noProof="0" dirty="0">
              <a:ln w="22225">
                <a:solidFill>
                  <a:srgbClr val="2683C6"/>
                </a:solidFill>
                <a:prstDash val="solid"/>
              </a:ln>
              <a:solidFill>
                <a:srgbClr val="2683C6">
                  <a:lumMod val="40000"/>
                  <a:lumOff val="6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5552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1EBB3-1FDD-4E82-97FC-04E4A6DDAF7F}"/>
              </a:ext>
            </a:extLst>
          </p:cNvPr>
          <p:cNvSpPr>
            <a:spLocks noGrp="1"/>
          </p:cNvSpPr>
          <p:nvPr>
            <p:ph type="title"/>
          </p:nvPr>
        </p:nvSpPr>
        <p:spPr>
          <a:xfrm>
            <a:off x="1066800" y="249340"/>
            <a:ext cx="10058400" cy="1574976"/>
          </a:xfrm>
        </p:spPr>
        <p:txBody>
          <a:bodyPr/>
          <a:lstStyle/>
          <a:p>
            <a:r>
              <a:rPr lang="en-US" b="1" dirty="0"/>
              <a:t>Hydrologic Information System HIS: Timeseries / Sensor data</a:t>
            </a:r>
            <a:endParaRPr lang="en-US" sz="2400" b="1" dirty="0"/>
          </a:p>
        </p:txBody>
      </p:sp>
      <p:sp>
        <p:nvSpPr>
          <p:cNvPr id="5" name="Footer Placeholder 4">
            <a:extLst>
              <a:ext uri="{FF2B5EF4-FFF2-40B4-BE49-F238E27FC236}">
                <a16:creationId xmlns:a16="http://schemas.microsoft.com/office/drawing/2014/main" id="{02557A02-807A-43B5-8211-91C1CE4B039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1" i="0" u="none" strike="noStrike" kern="0" cap="none" spc="0" normalizeH="0" baseline="0" noProof="0">
                <a:ln>
                  <a:noFill/>
                </a:ln>
                <a:solidFill>
                  <a:srgbClr val="FFFFFF"/>
                </a:solidFill>
                <a:effectLst/>
                <a:uLnTx/>
                <a:uFillTx/>
                <a:latin typeface="Calibri"/>
                <a:cs typeface="Calibri"/>
                <a:sym typeface="Calibri"/>
              </a:rPr>
              <a:t>www.cuahsi.org</a:t>
            </a:r>
            <a:endParaRPr kumimoji="0" lang="en-US" sz="1050" b="1" i="0" u="none" strike="noStrike" kern="0" cap="none" spc="0" normalizeH="0" baseline="0" noProof="0" dirty="0">
              <a:ln>
                <a:noFill/>
              </a:ln>
              <a:solidFill>
                <a:srgbClr val="FFFFFF"/>
              </a:solidFill>
              <a:effectLst/>
              <a:uLnTx/>
              <a:uFillTx/>
              <a:latin typeface="Calibri"/>
              <a:cs typeface="Calibri"/>
              <a:sym typeface="Calibri"/>
            </a:endParaRPr>
          </a:p>
        </p:txBody>
      </p:sp>
      <p:sp>
        <p:nvSpPr>
          <p:cNvPr id="7" name="Content Placeholder 6">
            <a:extLst>
              <a:ext uri="{FF2B5EF4-FFF2-40B4-BE49-F238E27FC236}">
                <a16:creationId xmlns:a16="http://schemas.microsoft.com/office/drawing/2014/main" id="{99ABB023-BCCB-4016-B83F-9DCCA898688C}"/>
              </a:ext>
            </a:extLst>
          </p:cNvPr>
          <p:cNvSpPr txBox="1">
            <a:spLocks noGrp="1"/>
          </p:cNvSpPr>
          <p:nvPr>
            <p:ph sz="half" idx="1"/>
          </p:nvPr>
        </p:nvSpPr>
        <p:spPr>
          <a:xfrm>
            <a:off x="968878" y="1824316"/>
            <a:ext cx="8730934" cy="4927462"/>
          </a:xfrm>
          <a:prstGeom prst="rect">
            <a:avLst/>
          </a:prstGeom>
          <a:noFill/>
        </p:spPr>
        <p:txBody>
          <a:bodyPr wrap="square" rtlCol="0">
            <a:spAutoFit/>
          </a:bodyPr>
          <a:lstStyle/>
          <a:p>
            <a:pPr marL="457200" lvl="1" indent="0">
              <a:spcAft>
                <a:spcPts val="400"/>
              </a:spcAft>
              <a:buClr>
                <a:srgbClr val="1CADE4"/>
              </a:buClr>
              <a:buSzPct val="80000"/>
              <a:buNone/>
            </a:pPr>
            <a:r>
              <a:rPr lang="en-US" sz="2400" dirty="0">
                <a:solidFill>
                  <a:schemeClr val="tx1"/>
                </a:solidFill>
              </a:rPr>
              <a:t>Publishing process</a:t>
            </a:r>
          </a:p>
          <a:p>
            <a:pPr marL="800100" lvl="1">
              <a:spcAft>
                <a:spcPts val="400"/>
              </a:spcAft>
              <a:buClr>
                <a:srgbClr val="1CADE4"/>
              </a:buClr>
              <a:buSzPct val="80000"/>
            </a:pPr>
            <a:r>
              <a:rPr lang="en-US" sz="2400" dirty="0">
                <a:solidFill>
                  <a:schemeClr val="tx1"/>
                </a:solidFill>
              </a:rPr>
              <a:t>Request hosting</a:t>
            </a:r>
          </a:p>
          <a:p>
            <a:pPr marL="800100" lvl="1">
              <a:spcAft>
                <a:spcPts val="400"/>
              </a:spcAft>
              <a:buClr>
                <a:srgbClr val="1CADE4"/>
              </a:buClr>
              <a:buSzPct val="80000"/>
            </a:pPr>
            <a:r>
              <a:rPr lang="en-US" sz="2400" dirty="0">
                <a:solidFill>
                  <a:schemeClr val="tx1"/>
                </a:solidFill>
              </a:rPr>
              <a:t>Format your data to conform to a common data standard ODM 1 (Observation Data Model}</a:t>
            </a:r>
          </a:p>
          <a:p>
            <a:pPr marL="800100" lvl="1">
              <a:spcAft>
                <a:spcPts val="400"/>
              </a:spcAft>
              <a:buClr>
                <a:srgbClr val="1CADE4"/>
              </a:buClr>
              <a:buSzPct val="80000"/>
            </a:pPr>
            <a:r>
              <a:rPr lang="en-US" sz="2400" dirty="0">
                <a:solidFill>
                  <a:schemeClr val="tx1"/>
                </a:solidFill>
              </a:rPr>
              <a:t>Upload your structured data and metadata</a:t>
            </a:r>
          </a:p>
          <a:p>
            <a:pPr marL="800100" lvl="1">
              <a:spcAft>
                <a:spcPts val="400"/>
              </a:spcAft>
              <a:buClr>
                <a:srgbClr val="1CADE4"/>
              </a:buClr>
              <a:buSzPct val="80000"/>
            </a:pPr>
            <a:r>
              <a:rPr lang="en-US" sz="2400" dirty="0">
                <a:solidFill>
                  <a:schemeClr val="tx1"/>
                </a:solidFill>
              </a:rPr>
              <a:t>Request Publication</a:t>
            </a:r>
          </a:p>
          <a:p>
            <a:pPr marL="800100" lvl="1">
              <a:spcAft>
                <a:spcPts val="400"/>
              </a:spcAft>
              <a:buClr>
                <a:srgbClr val="1CADE4"/>
              </a:buClr>
              <a:buSzPct val="80000"/>
            </a:pPr>
            <a:r>
              <a:rPr lang="en-US" sz="2400" dirty="0">
                <a:solidFill>
                  <a:schemeClr val="tx1"/>
                </a:solidFill>
              </a:rPr>
              <a:t>Get DOI for the data</a:t>
            </a:r>
          </a:p>
          <a:p>
            <a:pPr marL="457200" lvl="1" indent="0">
              <a:spcAft>
                <a:spcPts val="400"/>
              </a:spcAft>
              <a:buClr>
                <a:srgbClr val="1CADE4"/>
              </a:buClr>
              <a:buSzPct val="80000"/>
              <a:buNone/>
            </a:pPr>
            <a:r>
              <a:rPr lang="en-US" sz="2400" dirty="0">
                <a:solidFill>
                  <a:schemeClr val="tx1"/>
                </a:solidFill>
              </a:rPr>
              <a:t>Benefits:</a:t>
            </a:r>
          </a:p>
          <a:p>
            <a:pPr marL="800100" lvl="1">
              <a:spcAft>
                <a:spcPts val="400"/>
              </a:spcAft>
              <a:buClr>
                <a:srgbClr val="1CADE4"/>
              </a:buClr>
              <a:buSzPct val="80000"/>
            </a:pPr>
            <a:r>
              <a:rPr lang="en-US" sz="2400" dirty="0">
                <a:solidFill>
                  <a:schemeClr val="tx1"/>
                </a:solidFill>
              </a:rPr>
              <a:t>No need for own hardware </a:t>
            </a:r>
          </a:p>
          <a:p>
            <a:pPr marL="800100" lvl="1">
              <a:spcAft>
                <a:spcPts val="400"/>
              </a:spcAft>
              <a:buClr>
                <a:srgbClr val="1CADE4"/>
              </a:buClr>
              <a:buSzPct val="80000"/>
            </a:pPr>
            <a:r>
              <a:rPr lang="en-US" sz="2400" dirty="0">
                <a:solidFill>
                  <a:schemeClr val="tx1"/>
                </a:solidFill>
              </a:rPr>
              <a:t>Accepted NSF repository to fulfill Data management plan</a:t>
            </a:r>
          </a:p>
          <a:p>
            <a:pPr marL="800100" lvl="1">
              <a:spcAft>
                <a:spcPts val="400"/>
              </a:spcAft>
              <a:buClr>
                <a:srgbClr val="1CADE4"/>
              </a:buClr>
              <a:buSzPct val="80000"/>
            </a:pPr>
            <a:r>
              <a:rPr lang="en-US" sz="2400" dirty="0">
                <a:solidFill>
                  <a:schemeClr val="tx1"/>
                </a:solidFill>
              </a:rPr>
              <a:t>Discoverable </a:t>
            </a:r>
          </a:p>
          <a:p>
            <a:pPr marL="457200" lvl="1" indent="0">
              <a:spcAft>
                <a:spcPts val="400"/>
              </a:spcAft>
              <a:buClr>
                <a:srgbClr val="1CADE4"/>
              </a:buClr>
              <a:buSzPct val="80000"/>
              <a:buNone/>
            </a:pPr>
            <a:endParaRPr lang="en-US" sz="2400" dirty="0">
              <a:solidFill>
                <a:schemeClr val="tx1"/>
              </a:solidFill>
            </a:endParaRPr>
          </a:p>
        </p:txBody>
      </p:sp>
    </p:spTree>
    <p:extLst>
      <p:ext uri="{BB962C8B-B14F-4D97-AF65-F5344CB8AC3E}">
        <p14:creationId xmlns:p14="http://schemas.microsoft.com/office/powerpoint/2010/main" val="388282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1EBB3-1FDD-4E82-97FC-04E4A6DDAF7F}"/>
              </a:ext>
            </a:extLst>
          </p:cNvPr>
          <p:cNvSpPr>
            <a:spLocks noGrp="1"/>
          </p:cNvSpPr>
          <p:nvPr>
            <p:ph type="title"/>
          </p:nvPr>
        </p:nvSpPr>
        <p:spPr>
          <a:xfrm>
            <a:off x="1066800" y="509317"/>
            <a:ext cx="10058400" cy="1450757"/>
          </a:xfrm>
        </p:spPr>
        <p:txBody>
          <a:bodyPr/>
          <a:lstStyle/>
          <a:p>
            <a:r>
              <a:rPr lang="en-US" b="1" dirty="0"/>
              <a:t>Data Search/Reuse: </a:t>
            </a:r>
            <a:r>
              <a:rPr lang="en-US" b="1" dirty="0" err="1"/>
              <a:t>HydroClient</a:t>
            </a:r>
            <a:r>
              <a:rPr lang="en-US" b="1" dirty="0"/>
              <a:t> (data.cuahsi.org)</a:t>
            </a:r>
          </a:p>
        </p:txBody>
      </p:sp>
      <p:sp>
        <p:nvSpPr>
          <p:cNvPr id="5" name="Footer Placeholder 4">
            <a:extLst>
              <a:ext uri="{FF2B5EF4-FFF2-40B4-BE49-F238E27FC236}">
                <a16:creationId xmlns:a16="http://schemas.microsoft.com/office/drawing/2014/main" id="{02557A02-807A-43B5-8211-91C1CE4B039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050" b="1" i="0" u="none" strike="noStrike" kern="0" cap="none" spc="0" normalizeH="0" baseline="0" noProof="0">
                <a:ln>
                  <a:noFill/>
                </a:ln>
                <a:solidFill>
                  <a:srgbClr val="FFFFFF"/>
                </a:solidFill>
                <a:effectLst/>
                <a:uLnTx/>
                <a:uFillTx/>
                <a:latin typeface="Calibri"/>
                <a:cs typeface="Calibri"/>
                <a:sym typeface="Calibri"/>
              </a:rPr>
              <a:t>www.cuahsi.org</a:t>
            </a:r>
            <a:endParaRPr kumimoji="0" lang="en-US" sz="1050" b="1" i="0" u="none" strike="noStrike" kern="0" cap="none" spc="0" normalizeH="0" baseline="0" noProof="0" dirty="0">
              <a:ln>
                <a:noFill/>
              </a:ln>
              <a:solidFill>
                <a:srgbClr val="FFFFFF"/>
              </a:solidFill>
              <a:effectLst/>
              <a:uLnTx/>
              <a:uFillTx/>
              <a:latin typeface="Calibri"/>
              <a:cs typeface="Calibri"/>
              <a:sym typeface="Calibri"/>
            </a:endParaRPr>
          </a:p>
        </p:txBody>
      </p:sp>
      <p:sp>
        <p:nvSpPr>
          <p:cNvPr id="7" name="Content Placeholder 6">
            <a:extLst>
              <a:ext uri="{FF2B5EF4-FFF2-40B4-BE49-F238E27FC236}">
                <a16:creationId xmlns:a16="http://schemas.microsoft.com/office/drawing/2014/main" id="{99ABB023-BCCB-4016-B83F-9DCCA898688C}"/>
              </a:ext>
            </a:extLst>
          </p:cNvPr>
          <p:cNvSpPr txBox="1">
            <a:spLocks noGrp="1"/>
          </p:cNvSpPr>
          <p:nvPr>
            <p:ph sz="half" idx="1"/>
          </p:nvPr>
        </p:nvSpPr>
        <p:spPr>
          <a:xfrm>
            <a:off x="753726" y="2084293"/>
            <a:ext cx="6370973" cy="4379620"/>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chemeClr val="tx1"/>
                </a:solidFill>
              </a:rPr>
              <a:t>Discover, view, download </a:t>
            </a:r>
            <a:r>
              <a:rPr lang="en-US" sz="2800" b="1" dirty="0">
                <a:solidFill>
                  <a:schemeClr val="tx1"/>
                </a:solidFill>
              </a:rPr>
              <a:t>time series</a:t>
            </a:r>
            <a:r>
              <a:rPr lang="en-US" sz="2800" dirty="0">
                <a:solidFill>
                  <a:schemeClr val="tx1"/>
                </a:solidFill>
              </a:rPr>
              <a:t> data all in the same format</a:t>
            </a:r>
          </a:p>
          <a:p>
            <a:pPr marL="285750" indent="-285750">
              <a:buFont typeface="Arial" panose="020B0604020202020204" pitchFamily="34" charset="0"/>
              <a:buChar char="•"/>
            </a:pPr>
            <a:r>
              <a:rPr lang="en-US" sz="2800" dirty="0">
                <a:solidFill>
                  <a:schemeClr val="tx1"/>
                </a:solidFill>
              </a:rPr>
              <a:t>Obtain data from:</a:t>
            </a:r>
          </a:p>
          <a:p>
            <a:pPr marL="617220" lvl="1" indent="-342900" defTabSz="914400">
              <a:lnSpc>
                <a:spcPct val="90000"/>
              </a:lnSpc>
              <a:spcBef>
                <a:spcPts val="200"/>
              </a:spcBef>
              <a:spcAft>
                <a:spcPts val="400"/>
              </a:spcAft>
              <a:buClr>
                <a:srgbClr val="1CADE4"/>
              </a:buClr>
              <a:buSzPct val="80000"/>
              <a:buFont typeface="Courier New" panose="02070309020205020404" pitchFamily="49" charset="0"/>
              <a:buChar char="o"/>
            </a:pPr>
            <a:r>
              <a:rPr lang="en-US" sz="2400" dirty="0">
                <a:solidFill>
                  <a:schemeClr val="tx1"/>
                </a:solidFill>
              </a:rPr>
              <a:t>U.S. Federal Agencies (e.g. USGS, NOAA, NASA, EPA)</a:t>
            </a:r>
          </a:p>
          <a:p>
            <a:pPr marL="617220" lvl="1" indent="-342900" defTabSz="914400">
              <a:lnSpc>
                <a:spcPct val="90000"/>
              </a:lnSpc>
              <a:spcBef>
                <a:spcPts val="200"/>
              </a:spcBef>
              <a:spcAft>
                <a:spcPts val="400"/>
              </a:spcAft>
              <a:buClr>
                <a:srgbClr val="1CADE4"/>
              </a:buClr>
              <a:buSzPct val="80000"/>
              <a:buFont typeface="Courier New" panose="02070309020205020404" pitchFamily="49" charset="0"/>
              <a:buChar char="o"/>
            </a:pPr>
            <a:r>
              <a:rPr lang="en-US" sz="2400" dirty="0">
                <a:solidFill>
                  <a:schemeClr val="tx1"/>
                </a:solidFill>
              </a:rPr>
              <a:t>Academic projects </a:t>
            </a:r>
          </a:p>
          <a:p>
            <a:pPr marL="617220" lvl="1" indent="-342900" defTabSz="914400">
              <a:lnSpc>
                <a:spcPct val="90000"/>
              </a:lnSpc>
              <a:spcBef>
                <a:spcPts val="200"/>
              </a:spcBef>
              <a:spcAft>
                <a:spcPts val="400"/>
              </a:spcAft>
              <a:buClr>
                <a:srgbClr val="1CADE4"/>
              </a:buClr>
              <a:buSzPct val="80000"/>
              <a:buFont typeface="Courier New" panose="02070309020205020404" pitchFamily="49" charset="0"/>
              <a:buChar char="o"/>
            </a:pPr>
            <a:r>
              <a:rPr lang="en-US" sz="2400" dirty="0">
                <a:solidFill>
                  <a:schemeClr val="tx1"/>
                </a:solidFill>
              </a:rPr>
              <a:t>Non-profit watershed groups</a:t>
            </a:r>
          </a:p>
          <a:p>
            <a:pPr marL="617220" lvl="1" indent="-342900" defTabSz="914400">
              <a:lnSpc>
                <a:spcPct val="90000"/>
              </a:lnSpc>
              <a:spcBef>
                <a:spcPts val="200"/>
              </a:spcBef>
              <a:spcAft>
                <a:spcPts val="400"/>
              </a:spcAft>
              <a:buClr>
                <a:srgbClr val="1CADE4"/>
              </a:buClr>
              <a:buSzPct val="80000"/>
              <a:buFont typeface="Courier New" panose="02070309020205020404" pitchFamily="49" charset="0"/>
              <a:buChar char="o"/>
            </a:pPr>
            <a:r>
              <a:rPr lang="en-US" sz="2400" dirty="0">
                <a:solidFill>
                  <a:schemeClr val="tx1"/>
                </a:solidFill>
              </a:rPr>
              <a:t>International governments and projects</a:t>
            </a:r>
          </a:p>
          <a:p>
            <a:pPr marL="160020" indent="-342900">
              <a:spcBef>
                <a:spcPts val="200"/>
              </a:spcBef>
              <a:spcAft>
                <a:spcPts val="400"/>
              </a:spcAft>
              <a:buClr>
                <a:srgbClr val="1CADE4"/>
              </a:buClr>
              <a:buSzPct val="80000"/>
              <a:buFont typeface="Courier New" panose="02070309020205020404" pitchFamily="49" charset="0"/>
              <a:buChar char="o"/>
            </a:pPr>
            <a:r>
              <a:rPr lang="en-US" sz="2600" dirty="0">
                <a:solidFill>
                  <a:schemeClr val="tx1"/>
                </a:solidFill>
              </a:rPr>
              <a:t>Publish your time series data on </a:t>
            </a:r>
            <a:r>
              <a:rPr lang="en-US" sz="2600" dirty="0" err="1">
                <a:solidFill>
                  <a:schemeClr val="tx1"/>
                </a:solidFill>
              </a:rPr>
              <a:t>HydroClient</a:t>
            </a:r>
            <a:endParaRPr lang="en-US" sz="2600" dirty="0">
              <a:solidFill>
                <a:schemeClr val="tx1"/>
              </a:solidFill>
            </a:endParaRPr>
          </a:p>
          <a:p>
            <a:pPr marL="457200" lvl="1" indent="0">
              <a:spcAft>
                <a:spcPts val="400"/>
              </a:spcAft>
              <a:buClr>
                <a:srgbClr val="1CADE4"/>
              </a:buClr>
              <a:buSzPct val="80000"/>
              <a:buNone/>
            </a:pPr>
            <a:r>
              <a:rPr lang="en-US" sz="2400" dirty="0">
                <a:solidFill>
                  <a:schemeClr val="tx1"/>
                </a:solidFill>
              </a:rPr>
              <a:t> </a:t>
            </a:r>
          </a:p>
        </p:txBody>
      </p:sp>
      <p:pic>
        <p:nvPicPr>
          <p:cNvPr id="8" name="Picture 7">
            <a:extLst>
              <a:ext uri="{FF2B5EF4-FFF2-40B4-BE49-F238E27FC236}">
                <a16:creationId xmlns:a16="http://schemas.microsoft.com/office/drawing/2014/main" id="{6349BEB0-03E0-4B11-84BE-5C902E632F14}"/>
              </a:ext>
            </a:extLst>
          </p:cNvPr>
          <p:cNvPicPr>
            <a:picLocks noChangeAspect="1"/>
          </p:cNvPicPr>
          <p:nvPr/>
        </p:nvPicPr>
        <p:blipFill>
          <a:blip r:embed="rId3"/>
          <a:stretch>
            <a:fillRect/>
          </a:stretch>
        </p:blipFill>
        <p:spPr>
          <a:xfrm>
            <a:off x="7124699" y="2702557"/>
            <a:ext cx="4808501" cy="25280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xtBox 9">
            <a:extLst>
              <a:ext uri="{FF2B5EF4-FFF2-40B4-BE49-F238E27FC236}">
                <a16:creationId xmlns:a16="http://schemas.microsoft.com/office/drawing/2014/main" id="{3F20A2FF-ADAD-6C40-BA39-D848B008818C}"/>
              </a:ext>
            </a:extLst>
          </p:cNvPr>
          <p:cNvSpPr txBox="1"/>
          <p:nvPr/>
        </p:nvSpPr>
        <p:spPr>
          <a:xfrm>
            <a:off x="1021643" y="823070"/>
            <a:ext cx="4317273" cy="560063"/>
          </a:xfrm>
          <a:prstGeom prst="rect">
            <a:avLst/>
          </a:prstGeom>
          <a:noFill/>
          <a:ln w="1016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cxnSp>
        <p:nvCxnSpPr>
          <p:cNvPr id="6" name="Straight Connector 5">
            <a:extLst>
              <a:ext uri="{FF2B5EF4-FFF2-40B4-BE49-F238E27FC236}">
                <a16:creationId xmlns:a16="http://schemas.microsoft.com/office/drawing/2014/main" id="{A5358AB4-F552-7247-A671-51707E561F97}"/>
              </a:ext>
            </a:extLst>
          </p:cNvPr>
          <p:cNvCxnSpPr/>
          <p:nvPr/>
        </p:nvCxnSpPr>
        <p:spPr>
          <a:xfrm>
            <a:off x="4778477" y="2647167"/>
            <a:ext cx="1607574" cy="0"/>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95785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C2839-8410-1D46-8025-DC51250BB1BB}"/>
              </a:ext>
            </a:extLst>
          </p:cNvPr>
          <p:cNvSpPr>
            <a:spLocks noGrp="1"/>
          </p:cNvSpPr>
          <p:nvPr>
            <p:ph type="title"/>
          </p:nvPr>
        </p:nvSpPr>
        <p:spPr>
          <a:xfrm>
            <a:off x="329929" y="0"/>
            <a:ext cx="11601515" cy="1291717"/>
          </a:xfrm>
        </p:spPr>
        <p:txBody>
          <a:bodyPr/>
          <a:lstStyle/>
          <a:p>
            <a:r>
              <a:rPr lang="en-US" dirty="0"/>
              <a:t>For Different Data Types Beyond Timeseries…</a:t>
            </a:r>
          </a:p>
        </p:txBody>
      </p:sp>
      <p:sp>
        <p:nvSpPr>
          <p:cNvPr id="3" name="object 6">
            <a:extLst>
              <a:ext uri="{FF2B5EF4-FFF2-40B4-BE49-F238E27FC236}">
                <a16:creationId xmlns:a16="http://schemas.microsoft.com/office/drawing/2014/main" id="{747EACDB-5524-244B-8DEE-54E43E45CB4A}"/>
              </a:ext>
            </a:extLst>
          </p:cNvPr>
          <p:cNvSpPr txBox="1"/>
          <p:nvPr/>
        </p:nvSpPr>
        <p:spPr>
          <a:xfrm>
            <a:off x="7318416" y="1446550"/>
            <a:ext cx="4613027" cy="2923877"/>
          </a:xfrm>
          <a:prstGeom prst="rect">
            <a:avLst/>
          </a:prstGeom>
        </p:spPr>
        <p:txBody>
          <a:bodyPr vert="horz" wrap="square" lIns="0" tIns="0" rIns="0" bIns="0" rtlCol="0">
            <a:spAutoFit/>
          </a:bodyPr>
          <a:lstStyle/>
          <a:p>
            <a:pPr marL="139065" marR="0" lvl="0" indent="-126364" algn="l" defTabSz="914400" rtl="0" eaLnBrk="1" fontAlgn="auto" latinLnBrk="0" hangingPunct="1">
              <a:lnSpc>
                <a:spcPct val="100000"/>
              </a:lnSpc>
              <a:spcBef>
                <a:spcPts val="0"/>
              </a:spcBef>
              <a:spcAft>
                <a:spcPts val="0"/>
              </a:spcAft>
              <a:buClr>
                <a:srgbClr val="0082C1"/>
              </a:buClr>
              <a:buSzTx/>
              <a:buFont typeface="Arial"/>
              <a:buChar char="◦"/>
              <a:tabLst>
                <a:tab pos="139700" algn="l"/>
              </a:tabLst>
              <a:defRPr/>
            </a:pPr>
            <a:r>
              <a:rPr kumimoji="0" lang="en-US" sz="2500" b="0" i="0" u="none" strike="noStrike" kern="0" cap="none" spc="30" normalizeH="0" baseline="0" noProof="0" dirty="0">
                <a:ln>
                  <a:noFill/>
                </a:ln>
                <a:solidFill>
                  <a:srgbClr val="4C4C4C"/>
                </a:solidFill>
                <a:effectLst/>
                <a:uLnTx/>
                <a:uFillTx/>
                <a:latin typeface="Arial"/>
                <a:cs typeface="Calibri"/>
                <a:sym typeface="Arial"/>
              </a:rPr>
              <a:t>Short t</a:t>
            </a:r>
            <a:r>
              <a:rPr kumimoji="0" sz="2500" b="0" i="0" u="none" strike="noStrike" kern="0" cap="none" spc="30" normalizeH="0" baseline="0" noProof="0" dirty="0">
                <a:ln>
                  <a:noFill/>
                </a:ln>
                <a:solidFill>
                  <a:srgbClr val="4C4C4C"/>
                </a:solidFill>
                <a:effectLst/>
                <a:uLnTx/>
                <a:uFillTx/>
                <a:latin typeface="Arial"/>
                <a:cs typeface="Calibri"/>
                <a:sym typeface="Arial"/>
              </a:rPr>
              <a:t>ime</a:t>
            </a:r>
            <a:r>
              <a:rPr kumimoji="0" sz="2500" b="0" i="0" u="none" strike="noStrike" kern="0" cap="none" spc="105" normalizeH="0" baseline="0" noProof="0" dirty="0">
                <a:ln>
                  <a:noFill/>
                </a:ln>
                <a:solidFill>
                  <a:srgbClr val="4C4C4C"/>
                </a:solidFill>
                <a:effectLst/>
                <a:uLnTx/>
                <a:uFillTx/>
                <a:latin typeface="Arial"/>
                <a:cs typeface="Calibri"/>
                <a:sym typeface="Arial"/>
              </a:rPr>
              <a:t> </a:t>
            </a:r>
            <a:r>
              <a:rPr kumimoji="0" sz="2500" b="0" i="0" u="none" strike="noStrike" kern="0" cap="none" spc="-25" normalizeH="0" baseline="0" noProof="0" dirty="0">
                <a:ln>
                  <a:noFill/>
                </a:ln>
                <a:solidFill>
                  <a:srgbClr val="4C4C4C"/>
                </a:solidFill>
                <a:effectLst/>
                <a:uLnTx/>
                <a:uFillTx/>
                <a:latin typeface="Arial"/>
                <a:cs typeface="Calibri"/>
                <a:sym typeface="Arial"/>
              </a:rPr>
              <a:t>series</a:t>
            </a:r>
            <a:r>
              <a:rPr kumimoji="0" lang="en-US" sz="2500" b="0" i="0" u="none" strike="noStrike" kern="0" cap="none" spc="-25" normalizeH="0" baseline="0" noProof="0" dirty="0">
                <a:ln>
                  <a:noFill/>
                </a:ln>
                <a:solidFill>
                  <a:srgbClr val="4C4C4C"/>
                </a:solidFill>
                <a:effectLst/>
                <a:uLnTx/>
                <a:uFillTx/>
                <a:latin typeface="Arial"/>
                <a:cs typeface="Calibri"/>
                <a:sym typeface="Arial"/>
              </a:rPr>
              <a:t>, grab samples</a:t>
            </a:r>
            <a:endParaRPr kumimoji="0" sz="2500" b="0" i="0" u="none" strike="noStrike" kern="0" cap="none" spc="0" normalizeH="0" baseline="0" noProof="0" dirty="0">
              <a:ln>
                <a:noFill/>
              </a:ln>
              <a:solidFill>
                <a:srgbClr val="000000"/>
              </a:solidFill>
              <a:effectLst/>
              <a:uLnTx/>
              <a:uFillTx/>
              <a:latin typeface="Arial"/>
              <a:cs typeface="Calibri"/>
              <a:sym typeface="Arial"/>
            </a:endParaRPr>
          </a:p>
          <a:p>
            <a:pPr marL="139065" marR="0" lvl="0" indent="-126364" algn="l" defTabSz="914400" rtl="0" eaLnBrk="1" fontAlgn="auto" latinLnBrk="0" hangingPunct="1">
              <a:lnSpc>
                <a:spcPct val="100000"/>
              </a:lnSpc>
              <a:spcBef>
                <a:spcPts val="295"/>
              </a:spcBef>
              <a:spcAft>
                <a:spcPts val="0"/>
              </a:spcAft>
              <a:buClr>
                <a:srgbClr val="0082C1"/>
              </a:buClr>
              <a:buSzTx/>
              <a:buFont typeface="Arial"/>
              <a:buChar char="◦"/>
              <a:tabLst>
                <a:tab pos="139700" algn="l"/>
              </a:tabLst>
              <a:defRPr/>
            </a:pPr>
            <a:r>
              <a:rPr kumimoji="0" sz="2500" b="0" i="0" u="none" strike="noStrike" kern="0" cap="none" spc="-5" normalizeH="0" baseline="0" noProof="0" dirty="0">
                <a:ln>
                  <a:noFill/>
                </a:ln>
                <a:solidFill>
                  <a:srgbClr val="4C4C4C"/>
                </a:solidFill>
                <a:effectLst/>
                <a:uLnTx/>
                <a:uFillTx/>
                <a:latin typeface="Arial"/>
                <a:cs typeface="Calibri"/>
                <a:sym typeface="Arial"/>
              </a:rPr>
              <a:t>Geographic</a:t>
            </a:r>
            <a:r>
              <a:rPr kumimoji="0" sz="2500" b="0" i="0" u="none" strike="noStrike" kern="0" cap="none" spc="105" normalizeH="0" baseline="0" noProof="0" dirty="0">
                <a:ln>
                  <a:noFill/>
                </a:ln>
                <a:solidFill>
                  <a:srgbClr val="4C4C4C"/>
                </a:solidFill>
                <a:effectLst/>
                <a:uLnTx/>
                <a:uFillTx/>
                <a:latin typeface="Arial"/>
                <a:cs typeface="Calibri"/>
                <a:sym typeface="Arial"/>
              </a:rPr>
              <a:t> </a:t>
            </a:r>
            <a:r>
              <a:rPr kumimoji="0" sz="2500" b="0" i="0" u="none" strike="noStrike" kern="0" cap="none" spc="0" normalizeH="0" baseline="0" noProof="0" dirty="0">
                <a:ln>
                  <a:noFill/>
                </a:ln>
                <a:solidFill>
                  <a:srgbClr val="4C4C4C"/>
                </a:solidFill>
                <a:effectLst/>
                <a:uLnTx/>
                <a:uFillTx/>
                <a:latin typeface="Arial"/>
                <a:cs typeface="Calibri"/>
                <a:sym typeface="Arial"/>
              </a:rPr>
              <a:t>rast</a:t>
            </a:r>
            <a:r>
              <a:rPr kumimoji="0" sz="2500" b="0" i="0" u="none" strike="noStrike" kern="0" cap="none" spc="-35" normalizeH="0" baseline="0" noProof="0" dirty="0">
                <a:ln>
                  <a:noFill/>
                </a:ln>
                <a:solidFill>
                  <a:srgbClr val="4C4C4C"/>
                </a:solidFill>
                <a:effectLst/>
                <a:uLnTx/>
                <a:uFillTx/>
                <a:latin typeface="Arial"/>
                <a:cs typeface="Calibri"/>
                <a:sym typeface="Arial"/>
              </a:rPr>
              <a:t>er</a:t>
            </a:r>
            <a:endParaRPr kumimoji="0" sz="2500" b="0" i="0" u="none" strike="noStrike" kern="0" cap="none" spc="0" normalizeH="0" baseline="0" noProof="0" dirty="0">
              <a:ln>
                <a:noFill/>
              </a:ln>
              <a:solidFill>
                <a:srgbClr val="000000"/>
              </a:solidFill>
              <a:effectLst/>
              <a:uLnTx/>
              <a:uFillTx/>
              <a:latin typeface="Arial"/>
              <a:cs typeface="Calibri"/>
              <a:sym typeface="Arial"/>
            </a:endParaRPr>
          </a:p>
          <a:p>
            <a:pPr marL="139065" marR="0" lvl="0" indent="-126364" algn="l" defTabSz="914400" rtl="0" eaLnBrk="1" fontAlgn="auto" latinLnBrk="0" hangingPunct="1">
              <a:lnSpc>
                <a:spcPct val="100000"/>
              </a:lnSpc>
              <a:spcBef>
                <a:spcPts val="295"/>
              </a:spcBef>
              <a:spcAft>
                <a:spcPts val="0"/>
              </a:spcAft>
              <a:buClr>
                <a:srgbClr val="0082C1"/>
              </a:buClr>
              <a:buSzTx/>
              <a:buFont typeface="Arial"/>
              <a:buChar char="◦"/>
              <a:tabLst>
                <a:tab pos="139700" algn="l"/>
              </a:tabLst>
              <a:defRPr/>
            </a:pPr>
            <a:r>
              <a:rPr kumimoji="0" sz="2500" b="0" i="0" u="none" strike="noStrike" kern="0" cap="none" spc="-5" normalizeH="0" baseline="0" noProof="0" dirty="0">
                <a:ln>
                  <a:noFill/>
                </a:ln>
                <a:solidFill>
                  <a:srgbClr val="4C4C4C"/>
                </a:solidFill>
                <a:effectLst/>
                <a:uLnTx/>
                <a:uFillTx/>
                <a:latin typeface="Arial"/>
                <a:cs typeface="Calibri"/>
                <a:sym typeface="Arial"/>
              </a:rPr>
              <a:t>Geographic</a:t>
            </a:r>
            <a:r>
              <a:rPr kumimoji="0" sz="2500" b="0" i="0" u="none" strike="noStrike" kern="0" cap="none" spc="105" normalizeH="0" baseline="0" noProof="0" dirty="0">
                <a:ln>
                  <a:noFill/>
                </a:ln>
                <a:solidFill>
                  <a:srgbClr val="4C4C4C"/>
                </a:solidFill>
                <a:effectLst/>
                <a:uLnTx/>
                <a:uFillTx/>
                <a:latin typeface="Arial"/>
                <a:cs typeface="Calibri"/>
                <a:sym typeface="Arial"/>
              </a:rPr>
              <a:t> </a:t>
            </a:r>
            <a:r>
              <a:rPr kumimoji="0" sz="2500" b="0" i="0" u="none" strike="noStrike" kern="0" cap="none" spc="-15" normalizeH="0" baseline="0" noProof="0" dirty="0">
                <a:ln>
                  <a:noFill/>
                </a:ln>
                <a:solidFill>
                  <a:srgbClr val="4C4C4C"/>
                </a:solidFill>
                <a:effectLst/>
                <a:uLnTx/>
                <a:uFillTx/>
                <a:latin typeface="Arial"/>
                <a:cs typeface="Calibri"/>
                <a:sym typeface="Arial"/>
              </a:rPr>
              <a:t>featu</a:t>
            </a:r>
            <a:r>
              <a:rPr kumimoji="0" sz="2500" b="0" i="0" u="none" strike="noStrike" kern="0" cap="none" spc="-35" normalizeH="0" baseline="0" noProof="0" dirty="0">
                <a:ln>
                  <a:noFill/>
                </a:ln>
                <a:solidFill>
                  <a:srgbClr val="4C4C4C"/>
                </a:solidFill>
                <a:effectLst/>
                <a:uLnTx/>
                <a:uFillTx/>
                <a:latin typeface="Arial"/>
                <a:cs typeface="Calibri"/>
                <a:sym typeface="Arial"/>
              </a:rPr>
              <a:t>re</a:t>
            </a:r>
            <a:endParaRPr kumimoji="0" sz="2500" b="0" i="0" u="none" strike="noStrike" kern="0" cap="none" spc="0" normalizeH="0" baseline="0" noProof="0" dirty="0">
              <a:ln>
                <a:noFill/>
              </a:ln>
              <a:solidFill>
                <a:srgbClr val="000000"/>
              </a:solidFill>
              <a:effectLst/>
              <a:uLnTx/>
              <a:uFillTx/>
              <a:latin typeface="Arial"/>
              <a:cs typeface="Calibri"/>
              <a:sym typeface="Arial"/>
            </a:endParaRPr>
          </a:p>
          <a:p>
            <a:pPr marL="139065" marR="0" lvl="0" indent="-126364" algn="l" defTabSz="914400" rtl="0" eaLnBrk="1" fontAlgn="auto" latinLnBrk="0" hangingPunct="1">
              <a:lnSpc>
                <a:spcPct val="100000"/>
              </a:lnSpc>
              <a:spcBef>
                <a:spcPts val="295"/>
              </a:spcBef>
              <a:spcAft>
                <a:spcPts val="0"/>
              </a:spcAft>
              <a:buClr>
                <a:srgbClr val="0082C1"/>
              </a:buClr>
              <a:buSzTx/>
              <a:buFont typeface="Arial"/>
              <a:buChar char="◦"/>
              <a:tabLst>
                <a:tab pos="139700" algn="l"/>
              </a:tabLst>
              <a:defRPr/>
            </a:pPr>
            <a:r>
              <a:rPr kumimoji="0" sz="2500" b="0" i="0" u="none" strike="noStrike" kern="0" cap="none" spc="-5" normalizeH="0" baseline="0" noProof="0" dirty="0">
                <a:ln>
                  <a:noFill/>
                </a:ln>
                <a:solidFill>
                  <a:srgbClr val="4C4C4C"/>
                </a:solidFill>
                <a:effectLst/>
                <a:uLnTx/>
                <a:uFillTx/>
                <a:latin typeface="Arial"/>
                <a:cs typeface="Calibri"/>
                <a:sym typeface="Arial"/>
              </a:rPr>
              <a:t>Multidimensional</a:t>
            </a:r>
            <a:r>
              <a:rPr kumimoji="0" sz="2500" b="0" i="0" u="none" strike="noStrike" kern="0" cap="none" spc="100" normalizeH="0" baseline="0" noProof="0" dirty="0">
                <a:ln>
                  <a:noFill/>
                </a:ln>
                <a:solidFill>
                  <a:srgbClr val="4C4C4C"/>
                </a:solidFill>
                <a:effectLst/>
                <a:uLnTx/>
                <a:uFillTx/>
                <a:latin typeface="Arial"/>
                <a:cs typeface="Calibri"/>
                <a:sym typeface="Arial"/>
              </a:rPr>
              <a:t> </a:t>
            </a:r>
            <a:r>
              <a:rPr kumimoji="0" sz="2500" b="0" i="0" u="none" strike="noStrike" kern="0" cap="none" spc="0" normalizeH="0" baseline="0" noProof="0" dirty="0">
                <a:ln>
                  <a:noFill/>
                </a:ln>
                <a:solidFill>
                  <a:srgbClr val="4C4C4C"/>
                </a:solidFill>
                <a:effectLst/>
                <a:uLnTx/>
                <a:uFillTx/>
                <a:latin typeface="Arial"/>
                <a:cs typeface="Calibri"/>
                <a:sym typeface="Arial"/>
              </a:rPr>
              <a:t>space/time</a:t>
            </a:r>
            <a:endParaRPr kumimoji="0" sz="2500" b="0" i="0" u="none" strike="noStrike" kern="0" cap="none" spc="0" normalizeH="0" baseline="0" noProof="0" dirty="0">
              <a:ln>
                <a:noFill/>
              </a:ln>
              <a:solidFill>
                <a:srgbClr val="000000"/>
              </a:solidFill>
              <a:effectLst/>
              <a:uLnTx/>
              <a:uFillTx/>
              <a:latin typeface="Arial"/>
              <a:cs typeface="Calibri"/>
              <a:sym typeface="Arial"/>
            </a:endParaRPr>
          </a:p>
          <a:p>
            <a:pPr marL="139065" marR="0" lvl="0" indent="-126364" algn="l" defTabSz="914400" rtl="0" eaLnBrk="1" fontAlgn="auto" latinLnBrk="0" hangingPunct="1">
              <a:lnSpc>
                <a:spcPct val="100000"/>
              </a:lnSpc>
              <a:spcBef>
                <a:spcPts val="295"/>
              </a:spcBef>
              <a:spcAft>
                <a:spcPts val="0"/>
              </a:spcAft>
              <a:buClr>
                <a:srgbClr val="0082C1"/>
              </a:buClr>
              <a:buSzTx/>
              <a:buFont typeface="Arial"/>
              <a:buChar char="◦"/>
              <a:tabLst>
                <a:tab pos="139700" algn="l"/>
              </a:tabLst>
              <a:defRPr/>
            </a:pPr>
            <a:r>
              <a:rPr kumimoji="0" sz="2500" b="0" i="0" u="none" strike="noStrike" kern="0" cap="none" spc="-20" normalizeH="0" baseline="0" noProof="0" dirty="0">
                <a:ln>
                  <a:noFill/>
                </a:ln>
                <a:solidFill>
                  <a:srgbClr val="4C4C4C"/>
                </a:solidFill>
                <a:effectLst/>
                <a:uLnTx/>
                <a:uFillTx/>
                <a:latin typeface="Arial"/>
                <a:cs typeface="Calibri"/>
                <a:sym typeface="Arial"/>
              </a:rPr>
              <a:t>M</a:t>
            </a:r>
            <a:r>
              <a:rPr kumimoji="0" sz="2500" b="0" i="0" u="none" strike="noStrike" kern="0" cap="none" spc="10" normalizeH="0" baseline="0" noProof="0" dirty="0">
                <a:ln>
                  <a:noFill/>
                </a:ln>
                <a:solidFill>
                  <a:srgbClr val="4C4C4C"/>
                </a:solidFill>
                <a:effectLst/>
                <a:uLnTx/>
                <a:uFillTx/>
                <a:latin typeface="Arial"/>
                <a:cs typeface="Calibri"/>
                <a:sym typeface="Arial"/>
              </a:rPr>
              <a:t>o</a:t>
            </a:r>
            <a:r>
              <a:rPr kumimoji="0" sz="2500" b="0" i="0" u="none" strike="noStrike" kern="0" cap="none" spc="-25" normalizeH="0" baseline="0" noProof="0" dirty="0">
                <a:ln>
                  <a:noFill/>
                </a:ln>
                <a:solidFill>
                  <a:srgbClr val="4C4C4C"/>
                </a:solidFill>
                <a:effectLst/>
                <a:uLnTx/>
                <a:uFillTx/>
                <a:latin typeface="Arial"/>
                <a:cs typeface="Calibri"/>
                <a:sym typeface="Arial"/>
              </a:rPr>
              <a:t>del</a:t>
            </a:r>
            <a:r>
              <a:rPr kumimoji="0" sz="2500" b="0" i="0" u="none" strike="noStrike" kern="0" cap="none" spc="105" normalizeH="0" baseline="0" noProof="0" dirty="0">
                <a:ln>
                  <a:noFill/>
                </a:ln>
                <a:solidFill>
                  <a:srgbClr val="4C4C4C"/>
                </a:solidFill>
                <a:effectLst/>
                <a:uLnTx/>
                <a:uFillTx/>
                <a:latin typeface="Arial"/>
                <a:cs typeface="Calibri"/>
                <a:sym typeface="Arial"/>
              </a:rPr>
              <a:t> </a:t>
            </a:r>
            <a:r>
              <a:rPr kumimoji="0" sz="2500" b="0" i="0" u="none" strike="noStrike" kern="0" cap="none" spc="-50" normalizeH="0" baseline="0" noProof="0" dirty="0">
                <a:ln>
                  <a:noFill/>
                </a:ln>
                <a:solidFill>
                  <a:srgbClr val="4C4C4C"/>
                </a:solidFill>
                <a:effectLst/>
                <a:uLnTx/>
                <a:uFillTx/>
                <a:latin typeface="Arial"/>
                <a:cs typeface="Calibri"/>
                <a:sym typeface="Arial"/>
              </a:rPr>
              <a:t>p</a:t>
            </a:r>
            <a:r>
              <a:rPr kumimoji="0" sz="2500" b="0" i="0" u="none" strike="noStrike" kern="0" cap="none" spc="-10" normalizeH="0" baseline="0" noProof="0" dirty="0">
                <a:ln>
                  <a:noFill/>
                </a:ln>
                <a:solidFill>
                  <a:srgbClr val="4C4C4C"/>
                </a:solidFill>
                <a:effectLst/>
                <a:uLnTx/>
                <a:uFillTx/>
                <a:latin typeface="Arial"/>
                <a:cs typeface="Calibri"/>
                <a:sym typeface="Arial"/>
              </a:rPr>
              <a:t>rograms</a:t>
            </a:r>
            <a:endParaRPr kumimoji="0" sz="2500" b="0" i="0" u="none" strike="noStrike" kern="0" cap="none" spc="0" normalizeH="0" baseline="0" noProof="0" dirty="0">
              <a:ln>
                <a:noFill/>
              </a:ln>
              <a:solidFill>
                <a:srgbClr val="000000"/>
              </a:solidFill>
              <a:effectLst/>
              <a:uLnTx/>
              <a:uFillTx/>
              <a:latin typeface="Arial"/>
              <a:cs typeface="Calibri"/>
              <a:sym typeface="Arial"/>
            </a:endParaRPr>
          </a:p>
          <a:p>
            <a:pPr marL="139065" marR="0" lvl="0" indent="-126364" algn="l" defTabSz="914400" rtl="0" eaLnBrk="1" fontAlgn="auto" latinLnBrk="0" hangingPunct="1">
              <a:lnSpc>
                <a:spcPct val="100000"/>
              </a:lnSpc>
              <a:spcBef>
                <a:spcPts val="295"/>
              </a:spcBef>
              <a:spcAft>
                <a:spcPts val="0"/>
              </a:spcAft>
              <a:buClr>
                <a:srgbClr val="0082C1"/>
              </a:buClr>
              <a:buSzTx/>
              <a:buFont typeface="Arial"/>
              <a:buChar char="◦"/>
              <a:tabLst>
                <a:tab pos="139700" algn="l"/>
              </a:tabLst>
              <a:defRPr/>
            </a:pPr>
            <a:r>
              <a:rPr kumimoji="0" sz="2500" b="0" i="0" u="none" strike="noStrike" kern="0" cap="none" spc="-20" normalizeH="0" baseline="0" noProof="0" dirty="0">
                <a:ln>
                  <a:noFill/>
                </a:ln>
                <a:solidFill>
                  <a:srgbClr val="4C4C4C"/>
                </a:solidFill>
                <a:effectLst/>
                <a:uLnTx/>
                <a:uFillTx/>
                <a:latin typeface="Arial"/>
                <a:cs typeface="Calibri"/>
                <a:sym typeface="Arial"/>
              </a:rPr>
              <a:t>M</a:t>
            </a:r>
            <a:r>
              <a:rPr kumimoji="0" sz="2500" b="0" i="0" u="none" strike="noStrike" kern="0" cap="none" spc="10" normalizeH="0" baseline="0" noProof="0" dirty="0">
                <a:ln>
                  <a:noFill/>
                </a:ln>
                <a:solidFill>
                  <a:srgbClr val="4C4C4C"/>
                </a:solidFill>
                <a:effectLst/>
                <a:uLnTx/>
                <a:uFillTx/>
                <a:latin typeface="Arial"/>
                <a:cs typeface="Calibri"/>
                <a:sym typeface="Arial"/>
              </a:rPr>
              <a:t>o</a:t>
            </a:r>
            <a:r>
              <a:rPr kumimoji="0" sz="2500" b="0" i="0" u="none" strike="noStrike" kern="0" cap="none" spc="-25" normalizeH="0" baseline="0" noProof="0" dirty="0">
                <a:ln>
                  <a:noFill/>
                </a:ln>
                <a:solidFill>
                  <a:srgbClr val="4C4C4C"/>
                </a:solidFill>
                <a:effectLst/>
                <a:uLnTx/>
                <a:uFillTx/>
                <a:latin typeface="Arial"/>
                <a:cs typeface="Calibri"/>
                <a:sym typeface="Arial"/>
              </a:rPr>
              <a:t>del</a:t>
            </a:r>
            <a:r>
              <a:rPr kumimoji="0" sz="2500" b="0" i="0" u="none" strike="noStrike" kern="0" cap="none" spc="105" normalizeH="0" baseline="0" noProof="0" dirty="0">
                <a:ln>
                  <a:noFill/>
                </a:ln>
                <a:solidFill>
                  <a:srgbClr val="4C4C4C"/>
                </a:solidFill>
                <a:effectLst/>
                <a:uLnTx/>
                <a:uFillTx/>
                <a:latin typeface="Arial"/>
                <a:cs typeface="Calibri"/>
                <a:sym typeface="Arial"/>
              </a:rPr>
              <a:t> </a:t>
            </a:r>
            <a:r>
              <a:rPr kumimoji="0" sz="2500" b="0" i="0" u="none" strike="noStrike" kern="0" cap="none" spc="-10" normalizeH="0" baseline="0" noProof="0" dirty="0">
                <a:ln>
                  <a:noFill/>
                </a:ln>
                <a:solidFill>
                  <a:srgbClr val="4C4C4C"/>
                </a:solidFill>
                <a:effectLst/>
                <a:uLnTx/>
                <a:uFillTx/>
                <a:latin typeface="Arial"/>
                <a:cs typeface="Calibri"/>
                <a:sym typeface="Arial"/>
              </a:rPr>
              <a:t>instances</a:t>
            </a:r>
            <a:endParaRPr kumimoji="0" sz="2500" b="0" i="0" u="none" strike="noStrike" kern="0" cap="none" spc="0" normalizeH="0" baseline="0" noProof="0" dirty="0">
              <a:ln>
                <a:noFill/>
              </a:ln>
              <a:solidFill>
                <a:srgbClr val="000000"/>
              </a:solidFill>
              <a:effectLst/>
              <a:uLnTx/>
              <a:uFillTx/>
              <a:latin typeface="Arial"/>
              <a:cs typeface="Calibri"/>
              <a:sym typeface="Arial"/>
            </a:endParaRPr>
          </a:p>
          <a:p>
            <a:pPr marL="139065" marR="0" lvl="0" indent="-126364" algn="l" defTabSz="914400" rtl="0" eaLnBrk="1" fontAlgn="auto" latinLnBrk="0" hangingPunct="1">
              <a:lnSpc>
                <a:spcPct val="100000"/>
              </a:lnSpc>
              <a:spcBef>
                <a:spcPts val="295"/>
              </a:spcBef>
              <a:spcAft>
                <a:spcPts val="0"/>
              </a:spcAft>
              <a:buClr>
                <a:srgbClr val="0082C1"/>
              </a:buClr>
              <a:buSzTx/>
              <a:buFont typeface="Arial"/>
              <a:buChar char="◦"/>
              <a:tabLst>
                <a:tab pos="139700" algn="l"/>
              </a:tabLst>
              <a:defRPr/>
            </a:pPr>
            <a:r>
              <a:rPr kumimoji="0" sz="2500" b="0" i="0" u="none" strike="noStrike" kern="0" cap="none" spc="0" normalizeH="0" baseline="0" noProof="0" dirty="0">
                <a:ln>
                  <a:noFill/>
                </a:ln>
                <a:solidFill>
                  <a:srgbClr val="4C4C4C"/>
                </a:solidFill>
                <a:effectLst/>
                <a:uLnTx/>
                <a:uFillTx/>
                <a:latin typeface="Arial"/>
                <a:cs typeface="Calibri"/>
                <a:sym typeface="Arial"/>
              </a:rPr>
              <a:t>Combinations</a:t>
            </a:r>
            <a:r>
              <a:rPr kumimoji="0" sz="2500" b="0" i="0" u="none" strike="noStrike" kern="0" cap="none" spc="100" normalizeH="0" baseline="0" noProof="0" dirty="0">
                <a:ln>
                  <a:noFill/>
                </a:ln>
                <a:solidFill>
                  <a:srgbClr val="4C4C4C"/>
                </a:solidFill>
                <a:effectLst/>
                <a:uLnTx/>
                <a:uFillTx/>
                <a:latin typeface="Arial"/>
                <a:cs typeface="Calibri"/>
                <a:sym typeface="Arial"/>
              </a:rPr>
              <a:t> </a:t>
            </a:r>
            <a:r>
              <a:rPr kumimoji="0" sz="2500" b="0" i="0" u="none" strike="noStrike" kern="0" cap="none" spc="-20" normalizeH="0" baseline="0" noProof="0" dirty="0">
                <a:ln>
                  <a:noFill/>
                </a:ln>
                <a:solidFill>
                  <a:srgbClr val="4C4C4C"/>
                </a:solidFill>
                <a:effectLst/>
                <a:uLnTx/>
                <a:uFillTx/>
                <a:latin typeface="Arial"/>
                <a:cs typeface="Calibri"/>
                <a:sym typeface="Arial"/>
              </a:rPr>
              <a:t>of</a:t>
            </a:r>
            <a:r>
              <a:rPr kumimoji="0" sz="2500" b="0" i="0" u="none" strike="noStrike" kern="0" cap="none" spc="105" normalizeH="0" baseline="0" noProof="0" dirty="0">
                <a:ln>
                  <a:noFill/>
                </a:ln>
                <a:solidFill>
                  <a:srgbClr val="4C4C4C"/>
                </a:solidFill>
                <a:effectLst/>
                <a:uLnTx/>
                <a:uFillTx/>
                <a:latin typeface="Arial"/>
                <a:cs typeface="Calibri"/>
                <a:sym typeface="Arial"/>
              </a:rPr>
              <a:t> </a:t>
            </a:r>
            <a:r>
              <a:rPr kumimoji="0" sz="2500" b="0" i="0" u="none" strike="noStrike" kern="0" cap="none" spc="-20" normalizeH="0" baseline="0" noProof="0" dirty="0">
                <a:ln>
                  <a:noFill/>
                </a:ln>
                <a:solidFill>
                  <a:srgbClr val="4C4C4C"/>
                </a:solidFill>
                <a:effectLst/>
                <a:uLnTx/>
                <a:uFillTx/>
                <a:latin typeface="Arial"/>
                <a:cs typeface="Calibri"/>
                <a:sym typeface="Arial"/>
              </a:rPr>
              <a:t>the</a:t>
            </a:r>
            <a:r>
              <a:rPr kumimoji="0" sz="2500" b="0" i="0" u="none" strike="noStrike" kern="0" cap="none" spc="105" normalizeH="0" baseline="0" noProof="0" dirty="0">
                <a:ln>
                  <a:noFill/>
                </a:ln>
                <a:solidFill>
                  <a:srgbClr val="4C4C4C"/>
                </a:solidFill>
                <a:effectLst/>
                <a:uLnTx/>
                <a:uFillTx/>
                <a:latin typeface="Arial"/>
                <a:cs typeface="Calibri"/>
                <a:sym typeface="Arial"/>
              </a:rPr>
              <a:t> </a:t>
            </a:r>
            <a:r>
              <a:rPr kumimoji="0" sz="2500" b="0" i="0" u="none" strike="noStrike" kern="0" cap="none" spc="-10" normalizeH="0" baseline="0" noProof="0" dirty="0">
                <a:ln>
                  <a:noFill/>
                </a:ln>
                <a:solidFill>
                  <a:srgbClr val="4C4C4C"/>
                </a:solidFill>
                <a:effectLst/>
                <a:uLnTx/>
                <a:uFillTx/>
                <a:latin typeface="Arial"/>
                <a:cs typeface="Calibri"/>
                <a:sym typeface="Arial"/>
              </a:rPr>
              <a:t>a</a:t>
            </a:r>
            <a:r>
              <a:rPr kumimoji="0" sz="2500" b="0" i="0" u="none" strike="noStrike" kern="0" cap="none" spc="10" normalizeH="0" baseline="0" noProof="0" dirty="0">
                <a:ln>
                  <a:noFill/>
                </a:ln>
                <a:solidFill>
                  <a:srgbClr val="4C4C4C"/>
                </a:solidFill>
                <a:effectLst/>
                <a:uLnTx/>
                <a:uFillTx/>
                <a:latin typeface="Arial"/>
                <a:cs typeface="Calibri"/>
                <a:sym typeface="Arial"/>
              </a:rPr>
              <a:t>b</a:t>
            </a:r>
            <a:r>
              <a:rPr kumimoji="0" sz="2500" b="0" i="0" u="none" strike="noStrike" kern="0" cap="none" spc="-30" normalizeH="0" baseline="0" noProof="0" dirty="0">
                <a:ln>
                  <a:noFill/>
                </a:ln>
                <a:solidFill>
                  <a:srgbClr val="4C4C4C"/>
                </a:solidFill>
                <a:effectLst/>
                <a:uLnTx/>
                <a:uFillTx/>
                <a:latin typeface="Arial"/>
                <a:cs typeface="Calibri"/>
                <a:sym typeface="Arial"/>
              </a:rPr>
              <a:t>ove</a:t>
            </a:r>
            <a:endParaRPr kumimoji="0" sz="2500" b="0" i="0" u="none" strike="noStrike" kern="0" cap="none" spc="0" normalizeH="0" baseline="0" noProof="0" dirty="0">
              <a:ln>
                <a:noFill/>
              </a:ln>
              <a:solidFill>
                <a:srgbClr val="000000"/>
              </a:solidFill>
              <a:effectLst/>
              <a:uLnTx/>
              <a:uFillTx/>
              <a:latin typeface="Arial"/>
              <a:cs typeface="Calibri"/>
              <a:sym typeface="Arial"/>
            </a:endParaRPr>
          </a:p>
        </p:txBody>
      </p:sp>
      <p:sp>
        <p:nvSpPr>
          <p:cNvPr id="4" name="object 7">
            <a:extLst>
              <a:ext uri="{FF2B5EF4-FFF2-40B4-BE49-F238E27FC236}">
                <a16:creationId xmlns:a16="http://schemas.microsoft.com/office/drawing/2014/main" id="{BB4359D2-FE08-C84B-85A9-71CD2102A8B4}"/>
              </a:ext>
            </a:extLst>
          </p:cNvPr>
          <p:cNvSpPr/>
          <p:nvPr/>
        </p:nvSpPr>
        <p:spPr>
          <a:xfrm>
            <a:off x="40785" y="1603947"/>
            <a:ext cx="4019699" cy="4360631"/>
          </a:xfrm>
          <a:prstGeom prst="rect">
            <a:avLst/>
          </a:prstGeom>
          <a:blipFill>
            <a:blip r:embed="rId2"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object 8">
            <a:extLst>
              <a:ext uri="{FF2B5EF4-FFF2-40B4-BE49-F238E27FC236}">
                <a16:creationId xmlns:a16="http://schemas.microsoft.com/office/drawing/2014/main" id="{E0B75BA4-C883-864E-AA30-75080B60A740}"/>
              </a:ext>
            </a:extLst>
          </p:cNvPr>
          <p:cNvSpPr/>
          <p:nvPr/>
        </p:nvSpPr>
        <p:spPr>
          <a:xfrm>
            <a:off x="3865713" y="2983043"/>
            <a:ext cx="3104713" cy="2071442"/>
          </a:xfrm>
          <a:prstGeom prst="rect">
            <a:avLst/>
          </a:prstGeom>
          <a:blipFill>
            <a:blip r:embed="rId3"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object 9">
            <a:extLst>
              <a:ext uri="{FF2B5EF4-FFF2-40B4-BE49-F238E27FC236}">
                <a16:creationId xmlns:a16="http://schemas.microsoft.com/office/drawing/2014/main" id="{EBB9DF56-B684-F84E-BE40-64F203E072D8}"/>
              </a:ext>
            </a:extLst>
          </p:cNvPr>
          <p:cNvSpPr/>
          <p:nvPr/>
        </p:nvSpPr>
        <p:spPr>
          <a:xfrm>
            <a:off x="7553147" y="4526291"/>
            <a:ext cx="3480155" cy="1770317"/>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874756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AAA656-C549-BA48-922D-6E10C1319909}"/>
              </a:ext>
            </a:extLst>
          </p:cNvPr>
          <p:cNvSpPr txBox="1">
            <a:spLocks/>
          </p:cNvSpPr>
          <p:nvPr/>
        </p:nvSpPr>
        <p:spPr>
          <a:xfrm>
            <a:off x="622852" y="1020743"/>
            <a:ext cx="11887200" cy="762000"/>
          </a:xfrm>
          <a:prstGeom prst="rect">
            <a:avLst/>
          </a:prstGeom>
          <a:noFill/>
          <a:ln>
            <a:noFill/>
          </a:ln>
        </p:spPr>
        <p:txBody>
          <a:bodyPr spcFirstLastPara="1" wrap="square" lIns="91425" tIns="45700" rIns="91425" bIns="45700" anchor="b" anchorCtr="0"/>
          <a:lstStyle>
            <a:defPPr marR="0" lvl="0" algn="l" rtl="0">
              <a:lnSpc>
                <a:spcPct val="100000"/>
              </a:lnSpc>
              <a:spcBef>
                <a:spcPts val="0"/>
              </a:spcBef>
              <a:spcAft>
                <a:spcPts val="0"/>
              </a:spcAft>
            </a:defPPr>
            <a:lvl1pPr marR="0" lvl="0" algn="l" rtl="0">
              <a:lnSpc>
                <a:spcPct val="85000"/>
              </a:lnSpc>
              <a:spcBef>
                <a:spcPts val="0"/>
              </a:spcBef>
              <a:spcAft>
                <a:spcPts val="0"/>
              </a:spcAft>
              <a:buClr>
                <a:srgbClr val="3F3F3F"/>
              </a:buClr>
              <a:buSzPts val="4800"/>
              <a:buFont typeface="Arial"/>
              <a:buNone/>
              <a:defRPr sz="4000" b="0" i="0" u="none" strike="noStrike" cap="none">
                <a:solidFill>
                  <a:srgbClr val="3F3F3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85000"/>
              </a:lnSpc>
              <a:spcBef>
                <a:spcPts val="0"/>
              </a:spcBef>
              <a:spcAft>
                <a:spcPts val="0"/>
              </a:spcAft>
              <a:buClr>
                <a:srgbClr val="3F3F3F"/>
              </a:buClr>
              <a:buSzPts val="4800"/>
              <a:buFont typeface="Arial"/>
              <a:buNone/>
              <a:tabLst/>
              <a:defRPr/>
            </a:pPr>
            <a:r>
              <a:rPr kumimoji="0" lang="en-US" sz="4000" b="1" i="0" u="none" strike="noStrike" kern="0" cap="none" spc="0" normalizeH="0" baseline="0" noProof="0" dirty="0">
                <a:ln>
                  <a:noFill/>
                </a:ln>
                <a:solidFill>
                  <a:srgbClr val="3F3F3F"/>
                </a:solidFill>
                <a:effectLst/>
                <a:uLnTx/>
                <a:uFillTx/>
                <a:latin typeface="Arial"/>
                <a:cs typeface="Arial"/>
                <a:sym typeface="Arial"/>
              </a:rPr>
              <a:t>HydroShare can help facilitate your data management plan</a:t>
            </a:r>
          </a:p>
        </p:txBody>
      </p:sp>
      <p:sp>
        <p:nvSpPr>
          <p:cNvPr id="10" name="TextBox 9">
            <a:extLst>
              <a:ext uri="{FF2B5EF4-FFF2-40B4-BE49-F238E27FC236}">
                <a16:creationId xmlns:a16="http://schemas.microsoft.com/office/drawing/2014/main" id="{9C7A60D0-DDE2-5942-AF99-E6E20A4DD8B5}"/>
              </a:ext>
            </a:extLst>
          </p:cNvPr>
          <p:cNvSpPr txBox="1"/>
          <p:nvPr/>
        </p:nvSpPr>
        <p:spPr>
          <a:xfrm>
            <a:off x="622852" y="4302548"/>
            <a:ext cx="10031895"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HydroShare = Repository for hydrologic data, models, and tools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00" b="0" i="0" u="none" strike="noStrike" kern="0" cap="none" spc="0" normalizeH="0" baseline="0" noProof="0" dirty="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Share data and models with colleagues; COLLABORATE!</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Discover and access many types of water data</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400" b="0" i="0" u="none" strike="noStrike" kern="0" cap="none" spc="0" normalizeH="0" baseline="0" noProof="0" dirty="0">
                <a:ln>
                  <a:noFill/>
                </a:ln>
                <a:solidFill>
                  <a:srgbClr val="000000"/>
                </a:solidFill>
                <a:effectLst/>
                <a:uLnTx/>
                <a:uFillTx/>
                <a:latin typeface="Arial"/>
                <a:cs typeface="Arial"/>
                <a:sym typeface="Arial"/>
              </a:rPr>
              <a:t>Visualize hydrologic data with integrated web apps</a:t>
            </a:r>
          </a:p>
        </p:txBody>
      </p:sp>
      <p:pic>
        <p:nvPicPr>
          <p:cNvPr id="3" name="Picture 2">
            <a:extLst>
              <a:ext uri="{FF2B5EF4-FFF2-40B4-BE49-F238E27FC236}">
                <a16:creationId xmlns:a16="http://schemas.microsoft.com/office/drawing/2014/main" id="{29EC6EFE-0EA3-C849-8C08-6513EE0DFB23}"/>
              </a:ext>
            </a:extLst>
          </p:cNvPr>
          <p:cNvPicPr>
            <a:picLocks noChangeAspect="1"/>
          </p:cNvPicPr>
          <p:nvPr/>
        </p:nvPicPr>
        <p:blipFill rotWithShape="1">
          <a:blip r:embed="rId3"/>
          <a:srcRect b="16848"/>
          <a:stretch/>
        </p:blipFill>
        <p:spPr>
          <a:xfrm>
            <a:off x="0" y="1782744"/>
            <a:ext cx="12192000" cy="2413788"/>
          </a:xfrm>
          <a:prstGeom prst="rect">
            <a:avLst/>
          </a:prstGeom>
        </p:spPr>
      </p:pic>
    </p:spTree>
    <p:extLst>
      <p:ext uri="{BB962C8B-B14F-4D97-AF65-F5344CB8AC3E}">
        <p14:creationId xmlns:p14="http://schemas.microsoft.com/office/powerpoint/2010/main" val="1205486368"/>
      </p:ext>
    </p:extLst>
  </p:cSld>
  <p:clrMapOvr>
    <a:masterClrMapping/>
  </p:clrMapOvr>
</p:sld>
</file>

<file path=ppt/theme/theme1.xml><?xml version="1.0" encoding="utf-8"?>
<a:theme xmlns:a="http://schemas.openxmlformats.org/drawingml/2006/main" name="Retrospec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1_Retrospect">
  <a:themeElements>
    <a:clrScheme name="Blue II">
      <a:dk1>
        <a:srgbClr val="000000"/>
      </a:dk1>
      <a:lt1>
        <a:srgbClr val="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5327</TotalTime>
  <Words>1245</Words>
  <Application>Microsoft Office PowerPoint</Application>
  <PresentationFormat>Widescreen</PresentationFormat>
  <Paragraphs>182</Paragraphs>
  <Slides>22</Slides>
  <Notes>17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ＭＳ Ｐゴシック</vt:lpstr>
      <vt:lpstr>Arial</vt:lpstr>
      <vt:lpstr>Calibri</vt:lpstr>
      <vt:lpstr>Calibri Light</vt:lpstr>
      <vt:lpstr>Courier New</vt:lpstr>
      <vt:lpstr>Wingdings</vt:lpstr>
      <vt:lpstr>Retrospect</vt:lpstr>
      <vt:lpstr>1_Retrospect</vt:lpstr>
      <vt:lpstr>CUAHSI Tools for Data Management </vt:lpstr>
      <vt:lpstr>CUAHSI (coo-WAH-see) </vt:lpstr>
      <vt:lpstr>Community Services</vt:lpstr>
      <vt:lpstr>CUAHSI Data Services  What can we do for researchers</vt:lpstr>
      <vt:lpstr>Questions?</vt:lpstr>
      <vt:lpstr>Hydrologic Information System HIS: Timeseries / Sensor data</vt:lpstr>
      <vt:lpstr>Data Search/Reuse: HydroClient (data.cuahsi.org)</vt:lpstr>
      <vt:lpstr>For Different Data Types Beyond Timeseries…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lpstr>HIS: Timeseries/ Sensor data Hydroserver.cuahsi.org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CUAHSI Tools for Data Management</dc:title>
  <dc:creator>Martin Seul</dc:creator>
  <cp:lastModifiedBy>Martin Seul</cp:lastModifiedBy>
  <cp:revision>17</cp:revision>
  <dcterms:created xsi:type="dcterms:W3CDTF">2019-07-14T01:14:13Z</dcterms:created>
  <dcterms:modified xsi:type="dcterms:W3CDTF">2019-07-17T18:01:58Z</dcterms:modified>
</cp:coreProperties>
</file>