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BAB77-9034-404D-BB30-BBE6E72947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C13B2B-94E2-CD4C-ADCE-87653064D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80E15-754F-C448-AA81-95A70CB8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5607E-8F3D-4A43-B4A3-861C4080F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42394-3F02-BF4F-B638-94A781D4A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A2AC8-1FCA-2C44-B7B8-8319C5669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F3A5EC-7A6F-6A49-BAE6-5B21A927BE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5ACF1-38E7-D746-B486-28F7C0C3E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09DA7-7D20-6C4D-A2B3-15238B9B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F2620-A609-2843-95E6-40DB92E5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6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9303F3-99B2-D64C-9F08-D88149C566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E6E620-2D8D-8045-BC14-B1D0A9F48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D88AD-5F43-DA4C-A4A1-94AED436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3DEF4-866B-804B-9DB6-F10216D5E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3BAC0-36D7-AD45-AD40-4CE55DBC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1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CE332-891C-F34D-B87A-D4923FED7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D7D18-E0EB-4940-92E8-1ADE04BF0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ACDBD-56F0-1D46-A429-405CB4DFB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510F2-F602-4C47-8587-F1534E90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66A13-0839-C345-921B-15B893C42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8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8018A-C946-3D49-B0BB-E8B6D59BC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2C18A-5963-BC4D-AA52-AB0ED63F9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D9785-90C9-1642-B5DF-246531088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C80F1-C24A-8242-B6BC-A2FBC1A82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AD450-6E34-884F-A798-AE1B9DF4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8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00CA-BF9E-8E4A-91C3-F7CB19C15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92E2D-6BE0-3A4E-ABF1-AA904F704A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E664F8-4EE5-734B-92E5-56CE474E20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B051C-C7EC-0A49-B049-EAAC83D75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341B2E-B6D3-E64F-9EBF-316854637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C15DB-97D4-9A47-B54C-0C2281FE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59167-7269-554A-A780-A2DC3BE4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4269D-1C87-7D44-BF87-9C01C0A6C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F5380A-795D-EF46-AD89-47640E106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AAB373-0113-9E4D-A172-DD64F5573F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147175-A7DB-D545-AA39-0F00AB3D2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AC959A-4175-4745-B847-09F520AD2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A43F27-8577-CC47-8EA2-59868D9E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5F1CE8-0BB6-6E4F-86B0-664AE55AF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6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E43D2-CF01-B140-B27E-AA2F85DA4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FD9154-FDAB-044D-8D82-64BB6C94F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CB79CC-260C-854F-ABB9-5F2129507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51D8E-5ECF-604D-9433-AE16DB37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1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412833-3A4D-814B-827F-E2F315762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436D5D-1039-3044-BC46-AD91AD1F2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21654C-3F8B-EF4C-8765-E637075D7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65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FD01-5CBA-0048-9D60-1AD854EC9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5C60-485E-6049-B60F-1FAA298D7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59B8C-8D88-6D4E-908B-FDB7C80BC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106D7-D5B6-8947-8892-4D684D2B3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00114-B903-F344-80D2-08A309AF6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6BBF53-D810-8D49-ABDF-5615CEE1A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5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9F9A4-839C-4443-B96D-EFFC878C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AD3355-63DB-664D-B4A9-512CE8F52A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EF684-EF71-774D-984B-8EE960CFE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5AC0C-136B-854E-97A5-B50A4FCA1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2853-2B63-3B4D-B393-B56C2367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D904FE-3574-D84D-8B1C-2E3740EA4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0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27B623-7795-E44B-8B12-542EAC889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B69FA-B2BF-3046-8E6F-1BF932C99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7E95A-C44F-CE4C-B80F-27395B35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6EC48-FC79-B349-B825-F2A510D954F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7B84-B736-224B-84F9-107C509DB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ABD01-2A5B-1D43-BC18-2BBFD2B8B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74255-4B55-C640-A9AC-89D0B282E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8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6CD0F-56C8-6247-ADD0-C651BD269E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/>
              <a:t>New paradigms for alternative data packaging of geolocation information in EO satellite data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C6A1C6-A1CF-2441-9604-B4615467C4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 Armstrong and Aleksandar Jelenak</a:t>
            </a:r>
          </a:p>
          <a:p>
            <a:r>
              <a:rPr lang="en-US"/>
              <a:t>July 19, </a:t>
            </a:r>
            <a:r>
              <a:rPr lang="en-US" dirty="0"/>
              <a:t>2019</a:t>
            </a:r>
          </a:p>
          <a:p>
            <a:r>
              <a:rPr lang="en-US" dirty="0"/>
              <a:t>2019 ESIP Summer Meeting</a:t>
            </a:r>
          </a:p>
        </p:txBody>
      </p:sp>
    </p:spTree>
    <p:extLst>
      <p:ext uri="{BB962C8B-B14F-4D97-AF65-F5344CB8AC3E}">
        <p14:creationId xmlns:p14="http://schemas.microsoft.com/office/powerpoint/2010/main" val="3956601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D5503-8D3E-C248-A5C5-6297418C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BBEC0-0F8E-7F4F-BDCB-B335358F4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EOSDIS has recognized that geolocation information for satellite data represents a substantial size of its archive, and download and service requests for data by user.</a:t>
            </a:r>
          </a:p>
          <a:p>
            <a:pPr lvl="1"/>
            <a:r>
              <a:rPr lang="en-US" dirty="0"/>
              <a:t>This applies more to L1/L2 data vs L3/L4 data</a:t>
            </a:r>
          </a:p>
          <a:p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2019-2020 Geolocation Representation Subgroup (New Name !) formed as part of the NASA ESDSWG on Dataset Interoperability tasked to look into this</a:t>
            </a:r>
          </a:p>
          <a:p>
            <a:pPr lvl="1"/>
            <a:r>
              <a:rPr lang="en-US" dirty="0">
                <a:solidFill>
                  <a:srgbClr val="172B4D"/>
                </a:solidFill>
                <a:latin typeface="-apple-system"/>
              </a:rPr>
              <a:t>Two telecons so far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</a:p>
          <a:p>
            <a:pPr lvl="1"/>
            <a:r>
              <a:rPr lang="en-US" dirty="0">
                <a:solidFill>
                  <a:srgbClr val="172B4D"/>
                </a:solidFill>
                <a:latin typeface="-apple-system"/>
              </a:rPr>
              <a:t>This session is an opportunity to dive deeper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10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0F07-6B9E-C340-A6ED-F895C7F50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horizon 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665B7-AC99-C14A-AC55-A4EC97DC7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Past efforts (for MODIS and </a:t>
            </a:r>
            <a:r>
              <a:rPr lang="en-US" err="1"/>
              <a:t>SeaWiFS</a:t>
            </a:r>
            <a:r>
              <a:rPr lang="en-US"/>
              <a:t> L2)</a:t>
            </a:r>
          </a:p>
          <a:p>
            <a:pPr lvl="1"/>
            <a:r>
              <a:rPr lang="en-US"/>
              <a:t>Common geolocation packaged into a single granule to be shared by other parameter granules with same time stamp (e.g., early NASA MODIS)</a:t>
            </a:r>
          </a:p>
          <a:p>
            <a:pPr lvl="1"/>
            <a:r>
              <a:rPr lang="en-US"/>
              <a:t>Geolocation data cross track observations subsampled and then rebuilt using interpolation  (e.g., early </a:t>
            </a:r>
            <a:r>
              <a:rPr lang="en-US" err="1"/>
              <a:t>SeaWiFS</a:t>
            </a:r>
            <a:r>
              <a:rPr lang="en-US"/>
              <a:t>)</a:t>
            </a:r>
          </a:p>
          <a:p>
            <a:pPr lvl="1"/>
            <a:r>
              <a:rPr lang="en-US"/>
              <a:t>Others ?</a:t>
            </a:r>
          </a:p>
          <a:p>
            <a:r>
              <a:rPr lang="en-US"/>
              <a:t>Each approach had fatal flaws</a:t>
            </a:r>
          </a:p>
          <a:p>
            <a:pPr lvl="1"/>
            <a:r>
              <a:rPr lang="en-US"/>
              <a:t>Awkward for scientists to work with</a:t>
            </a:r>
          </a:p>
          <a:p>
            <a:pPr lvl="1"/>
            <a:r>
              <a:rPr lang="en-US"/>
              <a:t>Impossible for software and service developers to work with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2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92CB2-1332-D640-B84C-A8D0D1616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new best practices and technology are emerging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DE654-2831-D04F-B6D2-DF6BB146D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In CF conventions and HDF5 data model</a:t>
            </a:r>
          </a:p>
          <a:p>
            <a:pPr lvl="1"/>
            <a:r>
              <a:rPr lang="en-US"/>
              <a:t>E.g., the external variable reference in CF 1.8 proposal</a:t>
            </a:r>
          </a:p>
          <a:p>
            <a:pPr lvl="1"/>
            <a:r>
              <a:rPr lang="en-US"/>
              <a:t>Better handling of projections</a:t>
            </a:r>
          </a:p>
          <a:p>
            <a:r>
              <a:rPr lang="en-US"/>
              <a:t>New ways of indexing geolocation data</a:t>
            </a:r>
          </a:p>
          <a:p>
            <a:pPr lvl="1"/>
            <a:r>
              <a:rPr lang="en-US"/>
              <a:t>E.g., STARE</a:t>
            </a:r>
          </a:p>
          <a:p>
            <a:r>
              <a:rPr lang="en-US"/>
              <a:t>Geolocation for Cloud Analysis Ready Data </a:t>
            </a:r>
          </a:p>
          <a:p>
            <a:pPr lvl="1"/>
            <a:r>
              <a:rPr lang="en-US"/>
              <a:t>No longer in the granule paradigm. </a:t>
            </a:r>
          </a:p>
          <a:p>
            <a:r>
              <a:rPr lang="en-US"/>
              <a:t>But for each new approach we should think of the software development and services impact</a:t>
            </a:r>
          </a:p>
          <a:p>
            <a:r>
              <a:rPr lang="en-US"/>
              <a:t>Guide further discussions in our working group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4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4BA9B-8597-8C42-A3AE-1E39C0B1C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E5C46-3CC8-FE42-9117-5306875F0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err="1"/>
              <a:t>Kwo</a:t>
            </a:r>
            <a:r>
              <a:rPr lang="en-US" dirty="0"/>
              <a:t>-Sen </a:t>
            </a:r>
            <a:r>
              <a:rPr lang="en-US" dirty="0" err="1"/>
              <a:t>Kuo</a:t>
            </a:r>
            <a:r>
              <a:rPr lang="en-US" dirty="0"/>
              <a:t>: STARE and data packaging</a:t>
            </a:r>
          </a:p>
          <a:p>
            <a:pPr fontAlgn="base"/>
            <a:r>
              <a:rPr lang="en-US" dirty="0"/>
              <a:t>Aleksandar Jelenak: HDF5 and external references</a:t>
            </a:r>
          </a:p>
          <a:p>
            <a:pPr fontAlgn="base"/>
            <a:r>
              <a:rPr lang="en-US" dirty="0"/>
              <a:t>Robert Wolf: MODIS Experience with External Geolocation</a:t>
            </a:r>
          </a:p>
          <a:p>
            <a:pPr fontAlgn="base"/>
            <a:r>
              <a:rPr lang="en-US" dirty="0"/>
              <a:t>Ed Armstrong:  </a:t>
            </a:r>
            <a:r>
              <a:rPr lang="en-US" dirty="0">
                <a:latin typeface="Proxima Nova"/>
                <a:ea typeface="Proxima Nova"/>
                <a:cs typeface="Proxima Nova"/>
                <a:sym typeface="Proxima Nova"/>
              </a:rPr>
              <a:t>New examples of encoding satellite geolocation information</a:t>
            </a: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7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263</Words>
  <Application>Microsoft Macintosh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Calibri</vt:lpstr>
      <vt:lpstr>Calibri Light</vt:lpstr>
      <vt:lpstr>Proxima Nova</vt:lpstr>
      <vt:lpstr>Office Theme</vt:lpstr>
      <vt:lpstr>New paradigms for alternative data packaging of geolocation information in EO satellite data </vt:lpstr>
      <vt:lpstr>Motivation</vt:lpstr>
      <vt:lpstr>The horizon ….</vt:lpstr>
      <vt:lpstr>But new best practices and technology are emerging </vt:lpstr>
      <vt:lpstr>Presentations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paradigms for alternative data packaging of geolocation information in EO satellite data </dc:title>
  <dc:creator>Microsoft Office User</dc:creator>
  <cp:lastModifiedBy>Microsoft Office User</cp:lastModifiedBy>
  <cp:revision>7</cp:revision>
  <dcterms:created xsi:type="dcterms:W3CDTF">2019-07-18T18:36:01Z</dcterms:created>
  <dcterms:modified xsi:type="dcterms:W3CDTF">2019-07-19T14:04:47Z</dcterms:modified>
</cp:coreProperties>
</file>