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 autoCompressPictures="0">
  <p:sldMasterIdLst>
    <p:sldMasterId id="2147483648" r:id="rId1"/>
    <p:sldMasterId id="2147483663" r:id="rId2"/>
  </p:sldMasterIdLst>
  <p:notesMasterIdLst>
    <p:notesMasterId r:id="rId11"/>
  </p:notesMasterIdLst>
  <p:handoutMasterIdLst>
    <p:handoutMasterId r:id="rId12"/>
  </p:handoutMasterIdLst>
  <p:sldIdLst>
    <p:sldId id="257" r:id="rId3"/>
    <p:sldId id="383" r:id="rId4"/>
    <p:sldId id="394" r:id="rId5"/>
    <p:sldId id="395" r:id="rId6"/>
    <p:sldId id="396" r:id="rId7"/>
    <p:sldId id="397" r:id="rId8"/>
    <p:sldId id="399" r:id="rId9"/>
    <p:sldId id="374" r:id="rId10"/>
  </p:sldIdLst>
  <p:sldSz cx="24384000" cy="13716000"/>
  <p:notesSz cx="6858000" cy="9144000"/>
  <p:defaultTextStyle>
    <a:defPPr>
      <a:defRPr lang="en-US"/>
    </a:defPPr>
    <a:lvl1pPr algn="l" defTabSz="825500" rtl="0" eaLnBrk="0" fontAlgn="base" hangingPunct="0">
      <a:spcBef>
        <a:spcPct val="0"/>
      </a:spcBef>
      <a:spcAft>
        <a:spcPct val="0"/>
      </a:spcAft>
      <a:defRPr sz="5000" kern="1200">
        <a:solidFill>
          <a:srgbClr val="000000"/>
        </a:solidFill>
        <a:latin typeface="Helvetica Light" pitchFamily="1" charset="0"/>
        <a:ea typeface="MS PGothic" panose="020B0600070205080204" pitchFamily="34" charset="-128"/>
        <a:cs typeface="+mn-cs"/>
        <a:sym typeface="Helvetica Light" pitchFamily="1" charset="0"/>
      </a:defRPr>
    </a:lvl1pPr>
    <a:lvl2pPr marL="457200" indent="-228600" algn="l" defTabSz="825500" rtl="0" eaLnBrk="0" fontAlgn="base" hangingPunct="0">
      <a:spcBef>
        <a:spcPct val="0"/>
      </a:spcBef>
      <a:spcAft>
        <a:spcPct val="0"/>
      </a:spcAft>
      <a:defRPr sz="5000" kern="1200">
        <a:solidFill>
          <a:srgbClr val="000000"/>
        </a:solidFill>
        <a:latin typeface="Helvetica Light" pitchFamily="1" charset="0"/>
        <a:ea typeface="MS PGothic" panose="020B0600070205080204" pitchFamily="34" charset="-128"/>
        <a:cs typeface="+mn-cs"/>
        <a:sym typeface="Helvetica Light" pitchFamily="1" charset="0"/>
      </a:defRPr>
    </a:lvl2pPr>
    <a:lvl3pPr marL="914400" indent="-457200" algn="l" defTabSz="825500" rtl="0" eaLnBrk="0" fontAlgn="base" hangingPunct="0">
      <a:spcBef>
        <a:spcPct val="0"/>
      </a:spcBef>
      <a:spcAft>
        <a:spcPct val="0"/>
      </a:spcAft>
      <a:defRPr sz="5000" kern="1200">
        <a:solidFill>
          <a:srgbClr val="000000"/>
        </a:solidFill>
        <a:latin typeface="Helvetica Light" pitchFamily="1" charset="0"/>
        <a:ea typeface="MS PGothic" panose="020B0600070205080204" pitchFamily="34" charset="-128"/>
        <a:cs typeface="+mn-cs"/>
        <a:sym typeface="Helvetica Light" pitchFamily="1" charset="0"/>
      </a:defRPr>
    </a:lvl3pPr>
    <a:lvl4pPr marL="1371600" indent="-685800" algn="l" defTabSz="825500" rtl="0" eaLnBrk="0" fontAlgn="base" hangingPunct="0">
      <a:spcBef>
        <a:spcPct val="0"/>
      </a:spcBef>
      <a:spcAft>
        <a:spcPct val="0"/>
      </a:spcAft>
      <a:defRPr sz="5000" kern="1200">
        <a:solidFill>
          <a:srgbClr val="000000"/>
        </a:solidFill>
        <a:latin typeface="Helvetica Light" pitchFamily="1" charset="0"/>
        <a:ea typeface="MS PGothic" panose="020B0600070205080204" pitchFamily="34" charset="-128"/>
        <a:cs typeface="+mn-cs"/>
        <a:sym typeface="Helvetica Light" pitchFamily="1" charset="0"/>
      </a:defRPr>
    </a:lvl4pPr>
    <a:lvl5pPr marL="1828800" indent="-914400" algn="l" defTabSz="825500" rtl="0" eaLnBrk="0" fontAlgn="base" hangingPunct="0">
      <a:spcBef>
        <a:spcPct val="0"/>
      </a:spcBef>
      <a:spcAft>
        <a:spcPct val="0"/>
      </a:spcAft>
      <a:defRPr sz="5000" kern="1200">
        <a:solidFill>
          <a:srgbClr val="000000"/>
        </a:solidFill>
        <a:latin typeface="Helvetica Light" pitchFamily="1" charset="0"/>
        <a:ea typeface="MS PGothic" panose="020B0600070205080204" pitchFamily="34" charset="-128"/>
        <a:cs typeface="+mn-cs"/>
        <a:sym typeface="Helvetica Light" pitchFamily="1" charset="0"/>
      </a:defRPr>
    </a:lvl5pPr>
    <a:lvl6pPr marL="2286000" algn="l" defTabSz="914400" rtl="0" eaLnBrk="1" latinLnBrk="0" hangingPunct="1">
      <a:defRPr sz="5000" kern="1200">
        <a:solidFill>
          <a:srgbClr val="000000"/>
        </a:solidFill>
        <a:latin typeface="Helvetica Light" pitchFamily="1" charset="0"/>
        <a:ea typeface="MS PGothic" panose="020B0600070205080204" pitchFamily="34" charset="-128"/>
        <a:cs typeface="+mn-cs"/>
        <a:sym typeface="Helvetica Light" pitchFamily="1" charset="0"/>
      </a:defRPr>
    </a:lvl6pPr>
    <a:lvl7pPr marL="2743200" algn="l" defTabSz="914400" rtl="0" eaLnBrk="1" latinLnBrk="0" hangingPunct="1">
      <a:defRPr sz="5000" kern="1200">
        <a:solidFill>
          <a:srgbClr val="000000"/>
        </a:solidFill>
        <a:latin typeface="Helvetica Light" pitchFamily="1" charset="0"/>
        <a:ea typeface="MS PGothic" panose="020B0600070205080204" pitchFamily="34" charset="-128"/>
        <a:cs typeface="+mn-cs"/>
        <a:sym typeface="Helvetica Light" pitchFamily="1" charset="0"/>
      </a:defRPr>
    </a:lvl7pPr>
    <a:lvl8pPr marL="3200400" algn="l" defTabSz="914400" rtl="0" eaLnBrk="1" latinLnBrk="0" hangingPunct="1">
      <a:defRPr sz="5000" kern="1200">
        <a:solidFill>
          <a:srgbClr val="000000"/>
        </a:solidFill>
        <a:latin typeface="Helvetica Light" pitchFamily="1" charset="0"/>
        <a:ea typeface="MS PGothic" panose="020B0600070205080204" pitchFamily="34" charset="-128"/>
        <a:cs typeface="+mn-cs"/>
        <a:sym typeface="Helvetica Light" pitchFamily="1" charset="0"/>
      </a:defRPr>
    </a:lvl8pPr>
    <a:lvl9pPr marL="3657600" algn="l" defTabSz="914400" rtl="0" eaLnBrk="1" latinLnBrk="0" hangingPunct="1">
      <a:defRPr sz="5000" kern="1200">
        <a:solidFill>
          <a:srgbClr val="000000"/>
        </a:solidFill>
        <a:latin typeface="Helvetica Light" pitchFamily="1" charset="0"/>
        <a:ea typeface="MS PGothic" panose="020B0600070205080204" pitchFamily="34" charset="-128"/>
        <a:cs typeface="+mn-cs"/>
        <a:sym typeface="Helvetica Light" pitchFamily="1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ndy Horton" initials="RH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4F86"/>
    <a:srgbClr val="52585F"/>
    <a:srgbClr val="70BF41"/>
    <a:srgbClr val="175DA1"/>
    <a:srgbClr val="95B1D6"/>
    <a:srgbClr val="008ABD"/>
    <a:srgbClr val="77AC3F"/>
    <a:srgbClr val="860101"/>
    <a:srgbClr val="FF410C"/>
    <a:srgbClr val="FFAC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89"/>
    <p:restoredTop sz="88694" autoAdjust="0"/>
  </p:normalViewPr>
  <p:slideViewPr>
    <p:cSldViewPr>
      <p:cViewPr varScale="1">
        <p:scale>
          <a:sx n="54" d="100"/>
          <a:sy n="54" d="100"/>
        </p:scale>
        <p:origin x="464" y="240"/>
      </p:cViewPr>
      <p:guideLst>
        <p:guide orient="horz" pos="4320"/>
        <p:guide pos="76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-4878"/>
    </p:cViewPr>
  </p:sorterViewPr>
  <p:notesViewPr>
    <p:cSldViewPr>
      <p:cViewPr varScale="1">
        <p:scale>
          <a:sx n="89" d="100"/>
          <a:sy n="89" d="100"/>
        </p:scale>
        <p:origin x="2632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ksandar Jelenak" userId="06379caf-8e76-4cbe-ad4c-ac1aa94ae5ea" providerId="ADAL" clId="{3B21A8DD-A278-E047-BFF8-7237E95B6A60}"/>
    <pc:docChg chg="undo custSel modSld modMainMaster">
      <pc:chgData name="Aleksandar Jelenak" userId="06379caf-8e76-4cbe-ad4c-ac1aa94ae5ea" providerId="ADAL" clId="{3B21A8DD-A278-E047-BFF8-7237E95B6A60}" dt="2019-07-16T00:46:55.704" v="572" actId="20577"/>
      <pc:docMkLst>
        <pc:docMk/>
      </pc:docMkLst>
      <pc:sldChg chg="addSp delSp modSp">
        <pc:chgData name="Aleksandar Jelenak" userId="06379caf-8e76-4cbe-ad4c-ac1aa94ae5ea" providerId="ADAL" clId="{3B21A8DD-A278-E047-BFF8-7237E95B6A60}" dt="2019-07-15T20:25:57.753" v="110" actId="20577"/>
        <pc:sldMkLst>
          <pc:docMk/>
          <pc:sldMk cId="0" sldId="257"/>
        </pc:sldMkLst>
        <pc:spChg chg="add del mod">
          <ac:chgData name="Aleksandar Jelenak" userId="06379caf-8e76-4cbe-ad4c-ac1aa94ae5ea" providerId="ADAL" clId="{3B21A8DD-A278-E047-BFF8-7237E95B6A60}" dt="2019-07-15T20:13:16.253" v="8"/>
          <ac:spMkLst>
            <pc:docMk/>
            <pc:sldMk cId="0" sldId="257"/>
            <ac:spMk id="3076" creationId="{00000000-0000-0000-0000-000000000000}"/>
          </ac:spMkLst>
        </pc:spChg>
        <pc:spChg chg="mod">
          <ac:chgData name="Aleksandar Jelenak" userId="06379caf-8e76-4cbe-ad4c-ac1aa94ae5ea" providerId="ADAL" clId="{3B21A8DD-A278-E047-BFF8-7237E95B6A60}" dt="2019-07-15T20:15:47.067" v="63" actId="113"/>
          <ac:spMkLst>
            <pc:docMk/>
            <pc:sldMk cId="0" sldId="257"/>
            <ac:spMk id="3077" creationId="{00000000-0000-0000-0000-000000000000}"/>
          </ac:spMkLst>
        </pc:spChg>
        <pc:spChg chg="mod">
          <ac:chgData name="Aleksandar Jelenak" userId="06379caf-8e76-4cbe-ad4c-ac1aa94ae5ea" providerId="ADAL" clId="{3B21A8DD-A278-E047-BFF8-7237E95B6A60}" dt="2019-07-15T20:25:57.753" v="110" actId="20577"/>
          <ac:spMkLst>
            <pc:docMk/>
            <pc:sldMk cId="0" sldId="257"/>
            <ac:spMk id="3080" creationId="{00000000-0000-0000-0000-000000000000}"/>
          </ac:spMkLst>
        </pc:spChg>
      </pc:sldChg>
      <pc:sldChg chg="delSp modSp">
        <pc:chgData name="Aleksandar Jelenak" userId="06379caf-8e76-4cbe-ad4c-ac1aa94ae5ea" providerId="ADAL" clId="{3B21A8DD-A278-E047-BFF8-7237E95B6A60}" dt="2019-07-15T21:32:48.268" v="257" actId="27636"/>
        <pc:sldMkLst>
          <pc:docMk/>
          <pc:sldMk cId="3158149652" sldId="374"/>
        </pc:sldMkLst>
        <pc:spChg chg="mod">
          <ac:chgData name="Aleksandar Jelenak" userId="06379caf-8e76-4cbe-ad4c-ac1aa94ae5ea" providerId="ADAL" clId="{3B21A8DD-A278-E047-BFF8-7237E95B6A60}" dt="2019-07-15T21:32:48.268" v="257" actId="27636"/>
          <ac:spMkLst>
            <pc:docMk/>
            <pc:sldMk cId="3158149652" sldId="374"/>
            <ac:spMk id="3" creationId="{00000000-0000-0000-0000-000000000000}"/>
          </ac:spMkLst>
        </pc:spChg>
        <pc:spChg chg="del">
          <ac:chgData name="Aleksandar Jelenak" userId="06379caf-8e76-4cbe-ad4c-ac1aa94ae5ea" providerId="ADAL" clId="{3B21A8DD-A278-E047-BFF8-7237E95B6A60}" dt="2019-07-15T20:06:45.429" v="0" actId="478"/>
          <ac:spMkLst>
            <pc:docMk/>
            <pc:sldMk cId="3158149652" sldId="374"/>
            <ac:spMk id="5" creationId="{00000000-0000-0000-0000-000000000000}"/>
          </ac:spMkLst>
        </pc:spChg>
      </pc:sldChg>
      <pc:sldChg chg="modSp">
        <pc:chgData name="Aleksandar Jelenak" userId="06379caf-8e76-4cbe-ad4c-ac1aa94ae5ea" providerId="ADAL" clId="{3B21A8DD-A278-E047-BFF8-7237E95B6A60}" dt="2019-07-16T00:46:55.704" v="572" actId="20577"/>
        <pc:sldMkLst>
          <pc:docMk/>
          <pc:sldMk cId="1944450473" sldId="383"/>
        </pc:sldMkLst>
        <pc:spChg chg="mod">
          <ac:chgData name="Aleksandar Jelenak" userId="06379caf-8e76-4cbe-ad4c-ac1aa94ae5ea" providerId="ADAL" clId="{3B21A8DD-A278-E047-BFF8-7237E95B6A60}" dt="2019-07-15T21:34:41.023" v="386" actId="20577"/>
          <ac:spMkLst>
            <pc:docMk/>
            <pc:sldMk cId="1944450473" sldId="383"/>
            <ac:spMk id="7" creationId="{00000000-0000-0000-0000-000000000000}"/>
          </ac:spMkLst>
        </pc:spChg>
        <pc:spChg chg="mod">
          <ac:chgData name="Aleksandar Jelenak" userId="06379caf-8e76-4cbe-ad4c-ac1aa94ae5ea" providerId="ADAL" clId="{3B21A8DD-A278-E047-BFF8-7237E95B6A60}" dt="2019-07-16T00:46:55.704" v="572" actId="20577"/>
          <ac:spMkLst>
            <pc:docMk/>
            <pc:sldMk cId="1944450473" sldId="383"/>
            <ac:spMk id="8" creationId="{00000000-0000-0000-0000-000000000000}"/>
          </ac:spMkLst>
        </pc:spChg>
      </pc:sldChg>
      <pc:sldMasterChg chg="modSldLayout">
        <pc:chgData name="Aleksandar Jelenak" userId="06379caf-8e76-4cbe-ad4c-ac1aa94ae5ea" providerId="ADAL" clId="{3B21A8DD-A278-E047-BFF8-7237E95B6A60}" dt="2019-07-15T20:12:54.655" v="5" actId="478"/>
        <pc:sldMasterMkLst>
          <pc:docMk/>
          <pc:sldMasterMk cId="979199771" sldId="2147483663"/>
        </pc:sldMasterMkLst>
        <pc:sldLayoutChg chg="delSp">
          <pc:chgData name="Aleksandar Jelenak" userId="06379caf-8e76-4cbe-ad4c-ac1aa94ae5ea" providerId="ADAL" clId="{3B21A8DD-A278-E047-BFF8-7237E95B6A60}" dt="2019-07-15T20:12:54.655" v="5" actId="478"/>
          <pc:sldLayoutMkLst>
            <pc:docMk/>
            <pc:sldMasterMk cId="979199771" sldId="2147483663"/>
            <pc:sldLayoutMk cId="1149212236" sldId="2147483678"/>
          </pc:sldLayoutMkLst>
          <pc:spChg chg="del">
            <ac:chgData name="Aleksandar Jelenak" userId="06379caf-8e76-4cbe-ad4c-ac1aa94ae5ea" providerId="ADAL" clId="{3B21A8DD-A278-E047-BFF8-7237E95B6A60}" dt="2019-07-15T20:12:54.655" v="5" actId="478"/>
            <ac:spMkLst>
              <pc:docMk/>
              <pc:sldMasterMk cId="979199771" sldId="2147483663"/>
              <pc:sldLayoutMk cId="1149212236" sldId="2147483678"/>
              <ac:spMk id="17" creationId="{00000000-0000-0000-0000-000000000000}"/>
            </ac:spMkLst>
          </pc:spChg>
        </pc:sldLayoutChg>
      </pc:sldMasterChg>
    </pc:docChg>
  </pc:docChgLst>
  <pc:docChgLst>
    <pc:chgData name="Aleksandar Jelenak" userId="06379caf-8e76-4cbe-ad4c-ac1aa94ae5ea" providerId="ADAL" clId="{78213DC9-AFBE-2A46-ADB0-2D60E5AA60B2}"/>
    <pc:docChg chg="undo custSel addSld delSld modSld sldOrd">
      <pc:chgData name="Aleksandar Jelenak" userId="06379caf-8e76-4cbe-ad4c-ac1aa94ae5ea" providerId="ADAL" clId="{78213DC9-AFBE-2A46-ADB0-2D60E5AA60B2}" dt="2019-07-19T07:03:20.838" v="2742" actId="1038"/>
      <pc:docMkLst>
        <pc:docMk/>
      </pc:docMkLst>
      <pc:sldChg chg="ord">
        <pc:chgData name="Aleksandar Jelenak" userId="06379caf-8e76-4cbe-ad4c-ac1aa94ae5ea" providerId="ADAL" clId="{78213DC9-AFBE-2A46-ADB0-2D60E5AA60B2}" dt="2019-07-16T21:18:04.817" v="2201"/>
        <pc:sldMkLst>
          <pc:docMk/>
          <pc:sldMk cId="3158149652" sldId="374"/>
        </pc:sldMkLst>
      </pc:sldChg>
      <pc:sldChg chg="modSp">
        <pc:chgData name="Aleksandar Jelenak" userId="06379caf-8e76-4cbe-ad4c-ac1aa94ae5ea" providerId="ADAL" clId="{78213DC9-AFBE-2A46-ADB0-2D60E5AA60B2}" dt="2019-07-18T17:34:59.466" v="2301" actId="20577"/>
        <pc:sldMkLst>
          <pc:docMk/>
          <pc:sldMk cId="1944450473" sldId="383"/>
        </pc:sldMkLst>
        <pc:spChg chg="mod">
          <ac:chgData name="Aleksandar Jelenak" userId="06379caf-8e76-4cbe-ad4c-ac1aa94ae5ea" providerId="ADAL" clId="{78213DC9-AFBE-2A46-ADB0-2D60E5AA60B2}" dt="2019-07-18T17:34:59.466" v="2301" actId="20577"/>
          <ac:spMkLst>
            <pc:docMk/>
            <pc:sldMk cId="1944450473" sldId="383"/>
            <ac:spMk id="7" creationId="{00000000-0000-0000-0000-000000000000}"/>
          </ac:spMkLst>
        </pc:spChg>
        <pc:spChg chg="mod">
          <ac:chgData name="Aleksandar Jelenak" userId="06379caf-8e76-4cbe-ad4c-ac1aa94ae5ea" providerId="ADAL" clId="{78213DC9-AFBE-2A46-ADB0-2D60E5AA60B2}" dt="2019-07-16T01:15:17.500" v="201" actId="115"/>
          <ac:spMkLst>
            <pc:docMk/>
            <pc:sldMk cId="1944450473" sldId="383"/>
            <ac:spMk id="8" creationId="{00000000-0000-0000-0000-000000000000}"/>
          </ac:spMkLst>
        </pc:spChg>
      </pc:sldChg>
      <pc:sldChg chg="del">
        <pc:chgData name="Aleksandar Jelenak" userId="06379caf-8e76-4cbe-ad4c-ac1aa94ae5ea" providerId="ADAL" clId="{78213DC9-AFBE-2A46-ADB0-2D60E5AA60B2}" dt="2019-07-18T23:14:36.567" v="2316" actId="2696"/>
        <pc:sldMkLst>
          <pc:docMk/>
          <pc:sldMk cId="408882108" sldId="384"/>
        </pc:sldMkLst>
      </pc:sldChg>
      <pc:sldChg chg="del">
        <pc:chgData name="Aleksandar Jelenak" userId="06379caf-8e76-4cbe-ad4c-ac1aa94ae5ea" providerId="ADAL" clId="{78213DC9-AFBE-2A46-ADB0-2D60E5AA60B2}" dt="2019-07-18T23:14:35.748" v="2315" actId="2696"/>
        <pc:sldMkLst>
          <pc:docMk/>
          <pc:sldMk cId="19588134" sldId="385"/>
        </pc:sldMkLst>
      </pc:sldChg>
      <pc:sldChg chg="del">
        <pc:chgData name="Aleksandar Jelenak" userId="06379caf-8e76-4cbe-ad4c-ac1aa94ae5ea" providerId="ADAL" clId="{78213DC9-AFBE-2A46-ADB0-2D60E5AA60B2}" dt="2019-07-18T23:14:35.248" v="2314" actId="2696"/>
        <pc:sldMkLst>
          <pc:docMk/>
          <pc:sldMk cId="2056906123" sldId="386"/>
        </pc:sldMkLst>
      </pc:sldChg>
      <pc:sldChg chg="del">
        <pc:chgData name="Aleksandar Jelenak" userId="06379caf-8e76-4cbe-ad4c-ac1aa94ae5ea" providerId="ADAL" clId="{78213DC9-AFBE-2A46-ADB0-2D60E5AA60B2}" dt="2019-07-18T23:14:34.800" v="2313" actId="2696"/>
        <pc:sldMkLst>
          <pc:docMk/>
          <pc:sldMk cId="117861407" sldId="387"/>
        </pc:sldMkLst>
      </pc:sldChg>
      <pc:sldChg chg="del">
        <pc:chgData name="Aleksandar Jelenak" userId="06379caf-8e76-4cbe-ad4c-ac1aa94ae5ea" providerId="ADAL" clId="{78213DC9-AFBE-2A46-ADB0-2D60E5AA60B2}" dt="2019-07-18T23:14:34.252" v="2312" actId="2696"/>
        <pc:sldMkLst>
          <pc:docMk/>
          <pc:sldMk cId="308782855" sldId="388"/>
        </pc:sldMkLst>
      </pc:sldChg>
      <pc:sldChg chg="del">
        <pc:chgData name="Aleksandar Jelenak" userId="06379caf-8e76-4cbe-ad4c-ac1aa94ae5ea" providerId="ADAL" clId="{78213DC9-AFBE-2A46-ADB0-2D60E5AA60B2}" dt="2019-07-18T23:14:33.698" v="2311" actId="2696"/>
        <pc:sldMkLst>
          <pc:docMk/>
          <pc:sldMk cId="867620312" sldId="389"/>
        </pc:sldMkLst>
      </pc:sldChg>
      <pc:sldChg chg="del">
        <pc:chgData name="Aleksandar Jelenak" userId="06379caf-8e76-4cbe-ad4c-ac1aa94ae5ea" providerId="ADAL" clId="{78213DC9-AFBE-2A46-ADB0-2D60E5AA60B2}" dt="2019-07-18T23:14:33.123" v="2310" actId="2696"/>
        <pc:sldMkLst>
          <pc:docMk/>
          <pc:sldMk cId="1763607141" sldId="390"/>
        </pc:sldMkLst>
      </pc:sldChg>
      <pc:sldChg chg="del">
        <pc:chgData name="Aleksandar Jelenak" userId="06379caf-8e76-4cbe-ad4c-ac1aa94ae5ea" providerId="ADAL" clId="{78213DC9-AFBE-2A46-ADB0-2D60E5AA60B2}" dt="2019-07-18T23:14:32.579" v="2309" actId="2696"/>
        <pc:sldMkLst>
          <pc:docMk/>
          <pc:sldMk cId="1183706711" sldId="391"/>
        </pc:sldMkLst>
      </pc:sldChg>
      <pc:sldChg chg="del">
        <pc:chgData name="Aleksandar Jelenak" userId="06379caf-8e76-4cbe-ad4c-ac1aa94ae5ea" providerId="ADAL" clId="{78213DC9-AFBE-2A46-ADB0-2D60E5AA60B2}" dt="2019-07-18T23:14:31.965" v="2308" actId="2696"/>
        <pc:sldMkLst>
          <pc:docMk/>
          <pc:sldMk cId="1055420243" sldId="392"/>
        </pc:sldMkLst>
      </pc:sldChg>
      <pc:sldChg chg="del">
        <pc:chgData name="Aleksandar Jelenak" userId="06379caf-8e76-4cbe-ad4c-ac1aa94ae5ea" providerId="ADAL" clId="{78213DC9-AFBE-2A46-ADB0-2D60E5AA60B2}" dt="2019-07-18T23:14:31.404" v="2307" actId="2696"/>
        <pc:sldMkLst>
          <pc:docMk/>
          <pc:sldMk cId="109615400" sldId="393"/>
        </pc:sldMkLst>
      </pc:sldChg>
      <pc:sldChg chg="addSp modSp add">
        <pc:chgData name="Aleksandar Jelenak" userId="06379caf-8e76-4cbe-ad4c-ac1aa94ae5ea" providerId="ADAL" clId="{78213DC9-AFBE-2A46-ADB0-2D60E5AA60B2}" dt="2019-07-19T07:03:20.838" v="2742" actId="1038"/>
        <pc:sldMkLst>
          <pc:docMk/>
          <pc:sldMk cId="3642927660" sldId="394"/>
        </pc:sldMkLst>
        <pc:spChg chg="mod">
          <ac:chgData name="Aleksandar Jelenak" userId="06379caf-8e76-4cbe-ad4c-ac1aa94ae5ea" providerId="ADAL" clId="{78213DC9-AFBE-2A46-ADB0-2D60E5AA60B2}" dt="2019-07-16T02:54:40.967" v="252" actId="20577"/>
          <ac:spMkLst>
            <pc:docMk/>
            <pc:sldMk cId="3642927660" sldId="394"/>
            <ac:spMk id="2" creationId="{78FA474D-19D1-8C45-9A59-147318E372C1}"/>
          </ac:spMkLst>
        </pc:spChg>
        <pc:spChg chg="add mod">
          <ac:chgData name="Aleksandar Jelenak" userId="06379caf-8e76-4cbe-ad4c-ac1aa94ae5ea" providerId="ADAL" clId="{78213DC9-AFBE-2A46-ADB0-2D60E5AA60B2}" dt="2019-07-19T07:03:20.838" v="2742" actId="1038"/>
          <ac:spMkLst>
            <pc:docMk/>
            <pc:sldMk cId="3642927660" sldId="394"/>
            <ac:spMk id="5" creationId="{F52613C1-FD45-3247-9A65-39D79072ABA0}"/>
          </ac:spMkLst>
        </pc:spChg>
        <pc:picChg chg="add mod">
          <ac:chgData name="Aleksandar Jelenak" userId="06379caf-8e76-4cbe-ad4c-ac1aa94ae5ea" providerId="ADAL" clId="{78213DC9-AFBE-2A46-ADB0-2D60E5AA60B2}" dt="2019-07-18T04:53:40.390" v="2269" actId="1076"/>
          <ac:picMkLst>
            <pc:docMk/>
            <pc:sldMk cId="3642927660" sldId="394"/>
            <ac:picMk id="4" creationId="{0D123A1F-5B0A-B540-A771-EFD29D2134A7}"/>
          </ac:picMkLst>
        </pc:picChg>
      </pc:sldChg>
      <pc:sldChg chg="addSp modSp add">
        <pc:chgData name="Aleksandar Jelenak" userId="06379caf-8e76-4cbe-ad4c-ac1aa94ae5ea" providerId="ADAL" clId="{78213DC9-AFBE-2A46-ADB0-2D60E5AA60B2}" dt="2019-07-16T15:06:18.139" v="548" actId="1037"/>
        <pc:sldMkLst>
          <pc:docMk/>
          <pc:sldMk cId="3249228828" sldId="395"/>
        </pc:sldMkLst>
        <pc:spChg chg="mod">
          <ac:chgData name="Aleksandar Jelenak" userId="06379caf-8e76-4cbe-ad4c-ac1aa94ae5ea" providerId="ADAL" clId="{78213DC9-AFBE-2A46-ADB0-2D60E5AA60B2}" dt="2019-07-16T15:05:45.113" v="431" actId="20577"/>
          <ac:spMkLst>
            <pc:docMk/>
            <pc:sldMk cId="3249228828" sldId="395"/>
            <ac:spMk id="2" creationId="{BDB4C242-868E-8C46-BC9E-C76AEF590F30}"/>
          </ac:spMkLst>
        </pc:spChg>
        <pc:picChg chg="add mod">
          <ac:chgData name="Aleksandar Jelenak" userId="06379caf-8e76-4cbe-ad4c-ac1aa94ae5ea" providerId="ADAL" clId="{78213DC9-AFBE-2A46-ADB0-2D60E5AA60B2}" dt="2019-07-16T15:06:18.139" v="548" actId="1037"/>
          <ac:picMkLst>
            <pc:docMk/>
            <pc:sldMk cId="3249228828" sldId="395"/>
            <ac:picMk id="5" creationId="{49CF1FC4-A09C-FC43-87CE-D35FF2BB9473}"/>
          </ac:picMkLst>
        </pc:picChg>
      </pc:sldChg>
      <pc:sldChg chg="addSp delSp modSp add">
        <pc:chgData name="Aleksandar Jelenak" userId="06379caf-8e76-4cbe-ad4c-ac1aa94ae5ea" providerId="ADAL" clId="{78213DC9-AFBE-2A46-ADB0-2D60E5AA60B2}" dt="2019-07-16T17:29:38.543" v="1262" actId="20577"/>
        <pc:sldMkLst>
          <pc:docMk/>
          <pc:sldMk cId="766627358" sldId="396"/>
        </pc:sldMkLst>
        <pc:spChg chg="mod">
          <ac:chgData name="Aleksandar Jelenak" userId="06379caf-8e76-4cbe-ad4c-ac1aa94ae5ea" providerId="ADAL" clId="{78213DC9-AFBE-2A46-ADB0-2D60E5AA60B2}" dt="2019-07-16T15:09:53.025" v="628" actId="20577"/>
          <ac:spMkLst>
            <pc:docMk/>
            <pc:sldMk cId="766627358" sldId="396"/>
            <ac:spMk id="2" creationId="{AE7D3C07-BC53-7640-BBC5-D0468F847C25}"/>
          </ac:spMkLst>
        </pc:spChg>
        <pc:spChg chg="add mod">
          <ac:chgData name="Aleksandar Jelenak" userId="06379caf-8e76-4cbe-ad4c-ac1aa94ae5ea" providerId="ADAL" clId="{78213DC9-AFBE-2A46-ADB0-2D60E5AA60B2}" dt="2019-07-16T17:29:38.543" v="1262" actId="20577"/>
          <ac:spMkLst>
            <pc:docMk/>
            <pc:sldMk cId="766627358" sldId="396"/>
            <ac:spMk id="8" creationId="{0D4F9130-87F4-B84D-A7F1-CCDD74762C9F}"/>
          </ac:spMkLst>
        </pc:spChg>
        <pc:picChg chg="add del mod">
          <ac:chgData name="Aleksandar Jelenak" userId="06379caf-8e76-4cbe-ad4c-ac1aa94ae5ea" providerId="ADAL" clId="{78213DC9-AFBE-2A46-ADB0-2D60E5AA60B2}" dt="2019-07-16T15:27:29.565" v="669" actId="478"/>
          <ac:picMkLst>
            <pc:docMk/>
            <pc:sldMk cId="766627358" sldId="396"/>
            <ac:picMk id="5" creationId="{38D3EAEE-7F82-5842-BBFC-A081F4983746}"/>
          </ac:picMkLst>
        </pc:picChg>
        <pc:picChg chg="add mod">
          <ac:chgData name="Aleksandar Jelenak" userId="06379caf-8e76-4cbe-ad4c-ac1aa94ae5ea" providerId="ADAL" clId="{78213DC9-AFBE-2A46-ADB0-2D60E5AA60B2}" dt="2019-07-16T15:28:18.752" v="673" actId="14100"/>
          <ac:picMkLst>
            <pc:docMk/>
            <pc:sldMk cId="766627358" sldId="396"/>
            <ac:picMk id="7" creationId="{FF041836-2204-484C-8C21-ACBA1D9E93FB}"/>
          </ac:picMkLst>
        </pc:picChg>
      </pc:sldChg>
      <pc:sldChg chg="addSp modSp add">
        <pc:chgData name="Aleksandar Jelenak" userId="06379caf-8e76-4cbe-ad4c-ac1aa94ae5ea" providerId="ADAL" clId="{78213DC9-AFBE-2A46-ADB0-2D60E5AA60B2}" dt="2019-07-18T04:52:12.819" v="2268" actId="14100"/>
        <pc:sldMkLst>
          <pc:docMk/>
          <pc:sldMk cId="1419489559" sldId="397"/>
        </pc:sldMkLst>
        <pc:spChg chg="mod">
          <ac:chgData name="Aleksandar Jelenak" userId="06379caf-8e76-4cbe-ad4c-ac1aa94ae5ea" providerId="ADAL" clId="{78213DC9-AFBE-2A46-ADB0-2D60E5AA60B2}" dt="2019-07-16T23:39:05.566" v="2267" actId="14100"/>
          <ac:spMkLst>
            <pc:docMk/>
            <pc:sldMk cId="1419489559" sldId="397"/>
            <ac:spMk id="2" creationId="{6749CDE4-EEA1-0D4B-B1C6-390ABCF15EB2}"/>
          </ac:spMkLst>
        </pc:spChg>
        <pc:spChg chg="add mod">
          <ac:chgData name="Aleksandar Jelenak" userId="06379caf-8e76-4cbe-ad4c-ac1aa94ae5ea" providerId="ADAL" clId="{78213DC9-AFBE-2A46-ADB0-2D60E5AA60B2}" dt="2019-07-18T04:52:12.819" v="2268" actId="14100"/>
          <ac:spMkLst>
            <pc:docMk/>
            <pc:sldMk cId="1419489559" sldId="397"/>
            <ac:spMk id="6" creationId="{551782CC-8F62-3A4A-A5F3-E460D8E77325}"/>
          </ac:spMkLst>
        </pc:spChg>
        <pc:picChg chg="add mod">
          <ac:chgData name="Aleksandar Jelenak" userId="06379caf-8e76-4cbe-ad4c-ac1aa94ae5ea" providerId="ADAL" clId="{78213DC9-AFBE-2A46-ADB0-2D60E5AA60B2}" dt="2019-07-16T16:45:28.673" v="1038" actId="1076"/>
          <ac:picMkLst>
            <pc:docMk/>
            <pc:sldMk cId="1419489559" sldId="397"/>
            <ac:picMk id="5" creationId="{367180CC-1F14-A248-881D-C4EAC3C5AE98}"/>
          </ac:picMkLst>
        </pc:picChg>
      </pc:sldChg>
      <pc:sldChg chg="modSp add">
        <pc:chgData name="Aleksandar Jelenak" userId="06379caf-8e76-4cbe-ad4c-ac1aa94ae5ea" providerId="ADAL" clId="{78213DC9-AFBE-2A46-ADB0-2D60E5AA60B2}" dt="2019-07-19T00:50:24.410" v="2737"/>
        <pc:sldMkLst>
          <pc:docMk/>
          <pc:sldMk cId="1397383887" sldId="399"/>
        </pc:sldMkLst>
        <pc:spChg chg="mod">
          <ac:chgData name="Aleksandar Jelenak" userId="06379caf-8e76-4cbe-ad4c-ac1aa94ae5ea" providerId="ADAL" clId="{78213DC9-AFBE-2A46-ADB0-2D60E5AA60B2}" dt="2019-07-19T00:50:24.410" v="2737"/>
          <ac:spMkLst>
            <pc:docMk/>
            <pc:sldMk cId="1397383887" sldId="399"/>
            <ac:spMk id="2" creationId="{0E94EEAC-392A-9440-AA59-B2802CA30C28}"/>
          </ac:spMkLst>
        </pc:spChg>
        <pc:spChg chg="mod">
          <ac:chgData name="Aleksandar Jelenak" userId="06379caf-8e76-4cbe-ad4c-ac1aa94ae5ea" providerId="ADAL" clId="{78213DC9-AFBE-2A46-ADB0-2D60E5AA60B2}" dt="2019-07-16T17:53:04.269" v="1377" actId="20577"/>
          <ac:spMkLst>
            <pc:docMk/>
            <pc:sldMk cId="1397383887" sldId="399"/>
            <ac:spMk id="4" creationId="{CF2B6079-00C2-7A46-BC63-20230969729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C8784-CC5D-BF49-8A7B-3275ED0042D5}" type="datetimeFigureOut">
              <a:rPr lang="en-US" smtClean="0"/>
              <a:t>7/18/19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53310-CC2C-F744-AAC3-553C17CDE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518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Rectangle 2"/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altLang="en-US" noProof="0">
                <a:sym typeface="Helvetica Neue" charset="0"/>
              </a:rPr>
              <a:t>Second level</a:t>
            </a:r>
          </a:p>
          <a:p>
            <a:pPr lvl="2"/>
            <a:r>
              <a:rPr lang="en-US" altLang="en-US" noProof="0">
                <a:sym typeface="Helvetica Neue" charset="0"/>
              </a:rPr>
              <a:t>Third level</a:t>
            </a:r>
          </a:p>
          <a:p>
            <a:pPr lvl="3"/>
            <a:r>
              <a:rPr lang="en-US" altLang="en-US" noProof="0">
                <a:sym typeface="Helvetica Neue" charset="0"/>
              </a:rPr>
              <a:t>Fourth level</a:t>
            </a:r>
          </a:p>
          <a:p>
            <a:pPr lvl="4"/>
            <a:r>
              <a:rPr lang="en-US" altLang="en-US" noProof="0">
                <a:sym typeface="Helvetica Neue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5023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MS PGothic" panose="020B0600070205080204" pitchFamily="34" charset="-128"/>
        <a:cs typeface="Helvetica Neue" charset="0"/>
        <a:sym typeface="Helvetica Neue" pitchFamily="1" charset="0"/>
      </a:defRPr>
    </a:lvl1pPr>
    <a:lvl2pPr indent="2286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itchFamily="1" charset="0"/>
      </a:defRPr>
    </a:lvl2pPr>
    <a:lvl3pPr indent="4572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itchFamily="1" charset="0"/>
      </a:defRPr>
    </a:lvl3pPr>
    <a:lvl4pPr indent="6858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itchFamily="1" charset="0"/>
      </a:defRPr>
    </a:lvl4pPr>
    <a:lvl5pPr indent="9144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itchFamily="1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904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969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100" y="1203325"/>
            <a:ext cx="15379700" cy="1016000"/>
          </a:xfrm>
        </p:spPr>
        <p:txBody>
          <a:bodyPr/>
          <a:lstStyle/>
          <a:p>
            <a:r>
              <a:rPr lang="vi-VN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689100" y="4648200"/>
            <a:ext cx="21005800" cy="7797800"/>
          </a:xfrm>
        </p:spPr>
        <p:txBody>
          <a:bodyPr/>
          <a:lstStyle>
            <a:lvl1pPr marL="0" indent="0">
              <a:buNone/>
              <a:defRPr sz="4000" b="0" baseline="0">
                <a:solidFill>
                  <a:srgbClr val="52585F"/>
                </a:solidFill>
              </a:defRPr>
            </a:lvl1pPr>
            <a:lvl2pPr>
              <a:defRPr sz="3600">
                <a:solidFill>
                  <a:srgbClr val="52585F"/>
                </a:solidFill>
              </a:defRPr>
            </a:lvl2pPr>
            <a:lvl3pPr marL="1270000" indent="0">
              <a:buNone/>
              <a:defRPr sz="3200">
                <a:solidFill>
                  <a:srgbClr val="52585F"/>
                </a:solidFill>
              </a:defRPr>
            </a:lvl3pPr>
            <a:lvl4pPr marL="1905000" indent="0">
              <a:buNone/>
              <a:defRPr sz="3200">
                <a:solidFill>
                  <a:srgbClr val="52585F"/>
                </a:solidFill>
              </a:defRPr>
            </a:lvl4pPr>
            <a:lvl5pPr marL="2540000" indent="0">
              <a:buNone/>
              <a:defRPr sz="3200">
                <a:solidFill>
                  <a:srgbClr val="52585F"/>
                </a:solidFill>
              </a:defRPr>
            </a:lvl5pPr>
          </a:lstStyle>
          <a:p>
            <a:pPr lvl="0"/>
            <a:r>
              <a:rPr lang="vi-VN" dirty="0"/>
              <a:t>Text content</a:t>
            </a:r>
          </a:p>
        </p:txBody>
      </p:sp>
      <p:sp>
        <p:nvSpPr>
          <p:cNvPr id="6" name="Rectangle 15"/>
          <p:cNvSpPr>
            <a:spLocks/>
          </p:cNvSpPr>
          <p:nvPr userDrawn="1"/>
        </p:nvSpPr>
        <p:spPr bwMode="auto">
          <a:xfrm>
            <a:off x="0" y="1203325"/>
            <a:ext cx="282575" cy="1016000"/>
          </a:xfrm>
          <a:prstGeom prst="rect">
            <a:avLst/>
          </a:prstGeom>
          <a:solidFill>
            <a:srgbClr val="70B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eaLnBrk="1"/>
            <a:endParaRPr lang="en-US" altLang="en-US" sz="3200">
              <a:solidFill>
                <a:srgbClr val="FFFFFF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689100" y="3238500"/>
            <a:ext cx="21005800" cy="10287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64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79575" y="1203325"/>
            <a:ext cx="15465425" cy="1016000"/>
          </a:xfrm>
        </p:spPr>
        <p:txBody>
          <a:bodyPr/>
          <a:lstStyle/>
          <a:p>
            <a:r>
              <a:rPr lang="vi-VN"/>
              <a:t>Click to edit Master title style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36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image">
    <p:bg>
      <p:bgPr>
        <a:solidFill>
          <a:srgbClr val="154F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2692" y="6076122"/>
            <a:ext cx="21031200" cy="1152525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70BF41"/>
                </a:solidFill>
              </a:defRPr>
            </a:lvl1pPr>
          </a:lstStyle>
          <a:p>
            <a:r>
              <a:rPr lang="vi-VN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2814" y="7248525"/>
            <a:ext cx="21031200" cy="904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vi-VN" dirty="0"/>
              <a:t>Click to edit Master text styles</a:t>
            </a:r>
          </a:p>
        </p:txBody>
      </p:sp>
      <p:sp>
        <p:nvSpPr>
          <p:cNvPr id="4" name="Oval 12"/>
          <p:cNvSpPr>
            <a:spLocks/>
          </p:cNvSpPr>
          <p:nvPr userDrawn="1"/>
        </p:nvSpPr>
        <p:spPr bwMode="auto">
          <a:xfrm>
            <a:off x="22471063" y="1347788"/>
            <a:ext cx="725487" cy="727075"/>
          </a:xfrm>
          <a:prstGeom prst="ellipse">
            <a:avLst/>
          </a:prstGeom>
          <a:solidFill>
            <a:srgbClr val="70B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eaLnBrk="1"/>
            <a:endParaRPr lang="en-US" altLang="en-US" sz="3200">
              <a:solidFill>
                <a:srgbClr val="70BF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2471062" y="1341300"/>
            <a:ext cx="725488" cy="733564"/>
          </a:xfrm>
        </p:spPr>
        <p:txBody>
          <a:bodyPr anchor="ctr"/>
          <a:lstStyle>
            <a:lvl1pPr algn="ctr">
              <a:defRPr sz="2800" b="1">
                <a:solidFill>
                  <a:schemeClr val="bg1"/>
                </a:solidFill>
              </a:defRPr>
            </a:lvl1pPr>
          </a:lstStyle>
          <a:p>
            <a:fld id="{78389DB4-CF61-6F46-8776-BDBC7A5230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2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icon">
    <p:bg>
      <p:bgPr>
        <a:solidFill>
          <a:srgbClr val="0023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12"/>
          <p:cNvSpPr>
            <a:spLocks/>
          </p:cNvSpPr>
          <p:nvPr userDrawn="1"/>
        </p:nvSpPr>
        <p:spPr bwMode="auto">
          <a:xfrm>
            <a:off x="22471063" y="1347788"/>
            <a:ext cx="725487" cy="727075"/>
          </a:xfrm>
          <a:prstGeom prst="ellipse">
            <a:avLst/>
          </a:prstGeom>
          <a:solidFill>
            <a:srgbClr val="70B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eaLnBrk="1"/>
            <a:endParaRPr lang="en-US" altLang="en-US" sz="3200">
              <a:solidFill>
                <a:srgbClr val="70BF41"/>
              </a:solidFill>
            </a:endParaRPr>
          </a:p>
        </p:txBody>
      </p:sp>
      <p:sp>
        <p:nvSpPr>
          <p:cNvPr id="8" name="Rectangle 2"/>
          <p:cNvSpPr>
            <a:spLocks noGrp="1"/>
          </p:cNvSpPr>
          <p:nvPr>
            <p:ph type="sldNum" sz="quarter" idx="10"/>
          </p:nvPr>
        </p:nvSpPr>
        <p:spPr>
          <a:xfrm>
            <a:off x="22471063" y="1347788"/>
            <a:ext cx="725487" cy="727075"/>
          </a:xfrm>
          <a:prstGeom prst="rect">
            <a:avLst/>
          </a:prstGeom>
          <a:ln/>
        </p:spPr>
        <p:txBody>
          <a:bodyPr anchor="ctr"/>
          <a:lstStyle>
            <a:lvl1pPr algn="ctr">
              <a:defRPr sz="2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9B1D9D-0E18-49D4-A3E2-5C825FF71F2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72692" y="6076122"/>
            <a:ext cx="21031200" cy="1152525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70BF41"/>
                </a:solidFill>
              </a:defRPr>
            </a:lvl1pPr>
          </a:lstStyle>
          <a:p>
            <a:r>
              <a:rPr lang="vi-VN" dirty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1652814" y="7248525"/>
            <a:ext cx="21031200" cy="904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vi-VN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6626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le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 bwMode="auto">
          <a:xfrm>
            <a:off x="1600200" y="2971800"/>
            <a:ext cx="10439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l">
              <a:defRPr sz="7000"/>
            </a:lvl1pPr>
          </a:lstStyle>
          <a:p>
            <a:pPr lvl="0"/>
            <a:r>
              <a:rPr lang="en-US" altLang="en-US" dirty="0">
                <a:sym typeface="Helvetica Light" pitchFamily="1" charset="0"/>
              </a:rPr>
              <a:t>CLICK TO EDIT MASTER TITLE STYLE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2649200" y="2971040"/>
            <a:ext cx="10058400" cy="9317037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Oval 12"/>
          <p:cNvSpPr>
            <a:spLocks/>
          </p:cNvSpPr>
          <p:nvPr userDrawn="1"/>
        </p:nvSpPr>
        <p:spPr bwMode="auto">
          <a:xfrm>
            <a:off x="22471063" y="1347788"/>
            <a:ext cx="725487" cy="727075"/>
          </a:xfrm>
          <a:prstGeom prst="ellipse">
            <a:avLst/>
          </a:prstGeom>
          <a:solidFill>
            <a:srgbClr val="70B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eaLnBrk="1"/>
            <a:endParaRPr lang="en-US" altLang="en-US" sz="3200">
              <a:solidFill>
                <a:srgbClr val="70BF4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22471063" y="1347788"/>
            <a:ext cx="725487" cy="727075"/>
          </a:xfrm>
          <a:prstGeom prst="rect">
            <a:avLst/>
          </a:prstGeom>
          <a:ln/>
        </p:spPr>
        <p:txBody>
          <a:bodyPr anchor="ctr"/>
          <a:lstStyle>
            <a:lvl1pPr algn="ctr">
              <a:defRPr sz="2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9B1D9D-0E18-49D4-A3E2-5C825FF71F2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00200" y="4952240"/>
            <a:ext cx="10439400" cy="1392237"/>
          </a:xfrm>
        </p:spPr>
        <p:txBody>
          <a:bodyPr/>
          <a:lstStyle>
            <a:lvl1pPr>
              <a:defRPr sz="4800">
                <a:solidFill>
                  <a:srgbClr val="154F86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1600200" y="6725477"/>
            <a:ext cx="10439400" cy="5562600"/>
          </a:xfrm>
        </p:spPr>
        <p:txBody>
          <a:bodyPr/>
          <a:lstStyle>
            <a:lvl1pPr>
              <a:defRPr sz="3600" b="0" spc="0"/>
            </a:lvl1pPr>
            <a:lvl2pPr>
              <a:defRPr sz="3600" b="0" spc="0"/>
            </a:lvl2pPr>
            <a:lvl3pPr>
              <a:defRPr sz="3600" b="0" spc="0"/>
            </a:lvl3pPr>
            <a:lvl4pPr>
              <a:defRPr sz="3600" b="0" spc="0"/>
            </a:lvl4pPr>
            <a:lvl5pPr>
              <a:defRPr sz="3600" b="0" spc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6" name="Picture 5">
            <a:extLst>
              <a:ext uri="{FF2B5EF4-FFF2-40B4-BE49-F238E27FC236}">
                <a16:creationId xmlns:a16="http://schemas.microsoft.com/office/drawing/2014/main" id="{14624EB5-C18E-0745-8628-2AD372DF66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19353369" y="1136790"/>
            <a:ext cx="2585404" cy="1149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0549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5075" y="1967163"/>
            <a:ext cx="8464045" cy="15666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pasted-image.pdf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0625"/>
            <a:ext cx="2438400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>
            <a:spLocks/>
          </p:cNvSpPr>
          <p:nvPr userDrawn="1"/>
        </p:nvSpPr>
        <p:spPr bwMode="auto">
          <a:xfrm>
            <a:off x="0" y="1939925"/>
            <a:ext cx="320675" cy="1593850"/>
          </a:xfrm>
          <a:prstGeom prst="rect">
            <a:avLst/>
          </a:prstGeom>
          <a:solidFill>
            <a:srgbClr val="70B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eaLnBrk="1"/>
            <a:endParaRPr lang="en-US" altLang="en-US" sz="3200">
              <a:solidFill>
                <a:srgbClr val="FFFFFF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1235075" y="3962400"/>
            <a:ext cx="8464550" cy="914400"/>
          </a:xfrm>
        </p:spPr>
        <p:txBody>
          <a:bodyPr anchor="ctr"/>
          <a:lstStyle>
            <a:lvl1pPr>
              <a:lnSpc>
                <a:spcPct val="100000"/>
              </a:lnSpc>
              <a:defRPr sz="3000" b="0"/>
            </a:lvl1pPr>
          </a:lstStyle>
          <a:p>
            <a:pPr lvl="0"/>
            <a:r>
              <a:rPr lang="vi-VN" dirty="0"/>
              <a:t>Presentation date</a:t>
            </a:r>
            <a:endParaRPr lang="en-US" dirty="0"/>
          </a:p>
        </p:txBody>
      </p:sp>
      <p:sp>
        <p:nvSpPr>
          <p:cNvPr id="18" name="Line 2"/>
          <p:cNvSpPr>
            <a:spLocks noChangeShapeType="1"/>
          </p:cNvSpPr>
          <p:nvPr userDrawn="1"/>
        </p:nvSpPr>
        <p:spPr bwMode="auto">
          <a:xfrm>
            <a:off x="-76200" y="6172200"/>
            <a:ext cx="24460200" cy="0"/>
          </a:xfrm>
          <a:prstGeom prst="line">
            <a:avLst/>
          </a:prstGeom>
          <a:noFill/>
          <a:ln w="50800">
            <a:solidFill>
              <a:srgbClr val="00245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50800" tIns="50800" rIns="50800" bIns="50800" anchor="ctr"/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4D679B-40E5-824E-98CA-A21074C3B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00150" y="10345615"/>
            <a:ext cx="4782193" cy="212541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921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689100" y="3238500"/>
            <a:ext cx="10274300" cy="10287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2649200" y="3238500"/>
            <a:ext cx="9821863" cy="92075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689100" y="4681330"/>
            <a:ext cx="10274300" cy="7764670"/>
          </a:xfrm>
        </p:spPr>
        <p:txBody>
          <a:bodyPr/>
          <a:lstStyle>
            <a:lvl1pPr marL="0" indent="0">
              <a:buNone/>
              <a:defRPr sz="4000" b="0" baseline="0"/>
            </a:lvl1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290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689099" y="3238500"/>
            <a:ext cx="20781963" cy="8496300"/>
          </a:xfrm>
        </p:spPr>
        <p:txBody>
          <a:bodyPr/>
          <a:lstStyle>
            <a:lvl1pPr marL="571500" marR="0" indent="-571500" algn="l" defTabSz="8255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75000"/>
              <a:buFont typeface="Arial" charset="0"/>
              <a:buChar char="•"/>
              <a:tabLst/>
              <a:defRPr sz="4000" baseline="0">
                <a:solidFill>
                  <a:srgbClr val="52585F"/>
                </a:solidFill>
              </a:defRPr>
            </a:lvl1pPr>
            <a:lvl2pPr marL="1270000" marR="0" indent="-635000" algn="l" defTabSz="8255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75000"/>
              <a:buFontTx/>
              <a:buChar char="•"/>
              <a:tabLst/>
              <a:defRPr sz="3600" b="0">
                <a:solidFill>
                  <a:srgbClr val="52585F"/>
                </a:solidFill>
              </a:defRPr>
            </a:lvl2pPr>
          </a:lstStyle>
          <a:p>
            <a:pPr lvl="0"/>
            <a:r>
              <a:rPr lang="en-US" dirty="0"/>
              <a:t>Simple list item 1</a:t>
            </a:r>
          </a:p>
          <a:p>
            <a:pPr lvl="1"/>
            <a:r>
              <a:rPr lang="en-US" dirty="0"/>
              <a:t>One line of sub content</a:t>
            </a:r>
          </a:p>
          <a:p>
            <a:pPr marL="1270000" marR="0" lvl="1" indent="-635000" algn="l" defTabSz="8255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75000"/>
              <a:buFontTx/>
              <a:buChar char="•"/>
              <a:tabLst/>
              <a:defRPr/>
            </a:pPr>
            <a:r>
              <a:rPr lang="en-US" dirty="0"/>
              <a:t>One line of sub content</a:t>
            </a:r>
          </a:p>
          <a:p>
            <a:pPr marL="1270000" marR="0" lvl="1" indent="-635000" algn="l" defTabSz="8255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75000"/>
              <a:buFontTx/>
              <a:buChar char="•"/>
              <a:tabLst/>
              <a:defRPr/>
            </a:pPr>
            <a:r>
              <a:rPr lang="en-US" dirty="0"/>
              <a:t>One line of sub content</a:t>
            </a:r>
          </a:p>
          <a:p>
            <a:pPr marL="1270000" marR="0" lvl="1" indent="-635000" algn="l" defTabSz="8255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75000"/>
              <a:buFontTx/>
              <a:buChar char="•"/>
              <a:tabLst/>
              <a:defRPr/>
            </a:pPr>
            <a:r>
              <a:rPr lang="en-US" dirty="0"/>
              <a:t>One line of sub content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Simple list item 2</a:t>
            </a:r>
          </a:p>
          <a:p>
            <a:pPr marL="571500" marR="0" lvl="0" indent="-571500" algn="l" defTabSz="825500" rtl="0" eaLnBrk="0" fontAlgn="base" latinLnBrk="0" hangingPunct="0">
              <a:lnSpc>
                <a:spcPct val="100000"/>
              </a:lnSpc>
              <a:spcBef>
                <a:spcPts val="5900"/>
              </a:spcBef>
              <a:spcAft>
                <a:spcPct val="0"/>
              </a:spcAft>
              <a:buClrTx/>
              <a:buSzPct val="75000"/>
              <a:buFont typeface="Arial" charset="0"/>
              <a:buChar char="•"/>
              <a:tabLst/>
              <a:defRPr/>
            </a:pPr>
            <a:r>
              <a:rPr lang="en-US" dirty="0"/>
              <a:t>Simple list item 3</a:t>
            </a:r>
          </a:p>
          <a:p>
            <a:pPr marL="571500" marR="0" lvl="0" indent="-571500" algn="l" defTabSz="825500" rtl="0" eaLnBrk="0" fontAlgn="base" latinLnBrk="0" hangingPunct="0">
              <a:lnSpc>
                <a:spcPct val="100000"/>
              </a:lnSpc>
              <a:spcBef>
                <a:spcPts val="5900"/>
              </a:spcBef>
              <a:spcAft>
                <a:spcPct val="0"/>
              </a:spcAft>
              <a:buClrTx/>
              <a:buSzPct val="75000"/>
              <a:buFont typeface="Arial" charset="0"/>
              <a:buChar char="•"/>
              <a:tabLst/>
              <a:defRPr/>
            </a:pPr>
            <a:r>
              <a:rPr lang="en-US" dirty="0"/>
              <a:t>Simple list item 4</a:t>
            </a:r>
          </a:p>
          <a:p>
            <a:pPr marL="571500" marR="0" lvl="0" indent="-571500" algn="l" defTabSz="825500" rtl="0" eaLnBrk="0" fontAlgn="base" latinLnBrk="0" hangingPunct="0">
              <a:lnSpc>
                <a:spcPct val="100000"/>
              </a:lnSpc>
              <a:spcBef>
                <a:spcPts val="5900"/>
              </a:spcBef>
              <a:spcAft>
                <a:spcPct val="0"/>
              </a:spcAft>
              <a:buClrTx/>
              <a:buSzPct val="75000"/>
              <a:buFont typeface="Arial" charset="0"/>
              <a:buChar char="•"/>
              <a:tabLst/>
              <a:defRPr/>
            </a:pPr>
            <a:r>
              <a:rPr lang="en-US" dirty="0"/>
              <a:t>Simple list item 5</a:t>
            </a:r>
          </a:p>
          <a:p>
            <a:pPr lvl="0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89100" y="1203325"/>
            <a:ext cx="17894300" cy="10159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81570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100" y="1203325"/>
            <a:ext cx="17894300" cy="1016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15"/>
          <p:cNvSpPr>
            <a:spLocks/>
          </p:cNvSpPr>
          <p:nvPr userDrawn="1"/>
        </p:nvSpPr>
        <p:spPr bwMode="auto">
          <a:xfrm>
            <a:off x="0" y="1203325"/>
            <a:ext cx="282575" cy="1016000"/>
          </a:xfrm>
          <a:prstGeom prst="rect">
            <a:avLst/>
          </a:prstGeom>
          <a:solidFill>
            <a:srgbClr val="70B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eaLnBrk="1"/>
            <a:endParaRPr lang="en-US" altLang="en-US" sz="3200">
              <a:solidFill>
                <a:srgbClr val="FFFFFF"/>
              </a:solidFill>
            </a:endParaRP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689100" y="3238500"/>
            <a:ext cx="9740900" cy="11049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12192000" y="3238500"/>
            <a:ext cx="10279062" cy="11049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689100" y="4648200"/>
            <a:ext cx="9740900" cy="7543800"/>
          </a:xfrm>
        </p:spPr>
        <p:txBody>
          <a:bodyPr/>
          <a:lstStyle>
            <a:lvl1pPr marL="0" indent="0">
              <a:buNone/>
              <a:defRPr sz="4000" b="0"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2192000" y="4648200"/>
            <a:ext cx="10279062" cy="7543800"/>
          </a:xfrm>
        </p:spPr>
        <p:txBody>
          <a:bodyPr/>
          <a:lstStyle>
            <a:lvl1pPr marL="0" indent="0">
              <a:buNone/>
              <a:defRPr sz="4000" b="0"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132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689100" y="3238500"/>
            <a:ext cx="9740900" cy="41529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2208565" y="3238500"/>
            <a:ext cx="9740900" cy="41529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689100" y="7924800"/>
            <a:ext cx="9740900" cy="4267200"/>
          </a:xfrm>
        </p:spPr>
        <p:txBody>
          <a:bodyPr/>
          <a:lstStyle>
            <a:lvl1pPr marL="0" indent="0">
              <a:buNone/>
              <a:defRPr sz="4000" b="0"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2192000" y="7924800"/>
            <a:ext cx="9719256" cy="4267200"/>
          </a:xfrm>
        </p:spPr>
        <p:txBody>
          <a:bodyPr/>
          <a:lstStyle>
            <a:lvl1pPr marL="0" indent="0">
              <a:buNone/>
              <a:defRPr sz="4000" b="0"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69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689100" y="3238500"/>
            <a:ext cx="6567793" cy="1104900"/>
          </a:xfrm>
        </p:spPr>
        <p:txBody>
          <a:bodyPr/>
          <a:lstStyle>
            <a:lvl1pPr marL="0" indent="0">
              <a:buNone/>
              <a:defRPr sz="4000"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9002753" y="3238500"/>
            <a:ext cx="6468870" cy="1104900"/>
          </a:xfrm>
        </p:spPr>
        <p:txBody>
          <a:bodyPr/>
          <a:lstStyle>
            <a:lvl1pPr marL="0" indent="0">
              <a:buNone/>
              <a:defRPr sz="4000"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6139779" y="3238500"/>
            <a:ext cx="6468870" cy="1104900"/>
          </a:xfrm>
        </p:spPr>
        <p:txBody>
          <a:bodyPr/>
          <a:lstStyle>
            <a:lvl1pPr marL="0" indent="0">
              <a:buNone/>
              <a:defRPr sz="4000"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689100" y="4674704"/>
            <a:ext cx="6561167" cy="6907696"/>
          </a:xfrm>
        </p:spPr>
        <p:txBody>
          <a:bodyPr/>
          <a:lstStyle>
            <a:lvl1pPr marL="0" indent="0">
              <a:buNone/>
              <a:defRPr sz="3600" b="0"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016005" y="4674704"/>
            <a:ext cx="6561167" cy="6907696"/>
          </a:xfrm>
        </p:spPr>
        <p:txBody>
          <a:bodyPr/>
          <a:lstStyle>
            <a:lvl1pPr marL="0" indent="0">
              <a:buNone/>
              <a:defRPr sz="3600" b="0"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16139779" y="4674704"/>
            <a:ext cx="6561167" cy="6907696"/>
          </a:xfrm>
        </p:spPr>
        <p:txBody>
          <a:bodyPr/>
          <a:lstStyle>
            <a:lvl1pPr marL="0" indent="0">
              <a:buNone/>
              <a:defRPr sz="3600" b="0"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0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asted-image.pdf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78498"/>
            <a:ext cx="2438400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2"/>
          <p:cNvSpPr>
            <a:spLocks/>
          </p:cNvSpPr>
          <p:nvPr userDrawn="1"/>
        </p:nvSpPr>
        <p:spPr bwMode="auto">
          <a:xfrm>
            <a:off x="1775972" y="3276600"/>
            <a:ext cx="20772438" cy="9299747"/>
          </a:xfrm>
          <a:prstGeom prst="roundRect">
            <a:avLst>
              <a:gd name="adj" fmla="val 5486"/>
            </a:avLst>
          </a:prstGeom>
          <a:solidFill>
            <a:srgbClr val="FFFFFF"/>
          </a:solidFill>
          <a:ln>
            <a:noFill/>
          </a:ln>
          <a:effectLst>
            <a:outerShdw blurRad="304800" dist="25400" dir="5400000" algn="ctr" rotWithShape="0">
              <a:srgbClr val="808080">
                <a:alpha val="15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eaLnBrk="1">
              <a:defRPr/>
            </a:pPr>
            <a:r>
              <a:rPr lang="en-US" altLang="en-US" sz="3200">
                <a:solidFill>
                  <a:srgbClr val="FFFFFF"/>
                </a:solidFill>
                <a:latin typeface="Helvetica Light" charset="0"/>
                <a:ea typeface="Helvetica Light" charset="0"/>
                <a:sym typeface="Helvetica Light" charset="0"/>
              </a:rPr>
              <a:t>v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2286000" y="3733800"/>
            <a:ext cx="19624675" cy="815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689100" y="1203325"/>
            <a:ext cx="17970500" cy="10159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464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12"/>
          <p:cNvSpPr>
            <a:spLocks/>
          </p:cNvSpPr>
          <p:nvPr userDrawn="1"/>
        </p:nvSpPr>
        <p:spPr bwMode="auto">
          <a:xfrm>
            <a:off x="22471063" y="1347788"/>
            <a:ext cx="725487" cy="727075"/>
          </a:xfrm>
          <a:prstGeom prst="ellipse">
            <a:avLst/>
          </a:prstGeom>
          <a:solidFill>
            <a:srgbClr val="70B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eaLnBrk="1"/>
            <a:endParaRPr lang="en-US" altLang="en-US" sz="3200">
              <a:solidFill>
                <a:srgbClr val="70BF4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100" y="1203325"/>
            <a:ext cx="16903700" cy="1016000"/>
          </a:xfrm>
        </p:spPr>
        <p:txBody>
          <a:bodyPr/>
          <a:lstStyle/>
          <a:p>
            <a:r>
              <a:rPr lang="vi-VN"/>
              <a:t>Click to edit Master title style</a:t>
            </a:r>
            <a:endParaRPr lang="en-US"/>
          </a:p>
        </p:txBody>
      </p:sp>
      <p:sp>
        <p:nvSpPr>
          <p:cNvPr id="7" name="Rectangle 15"/>
          <p:cNvSpPr>
            <a:spLocks/>
          </p:cNvSpPr>
          <p:nvPr userDrawn="1"/>
        </p:nvSpPr>
        <p:spPr bwMode="auto">
          <a:xfrm>
            <a:off x="0" y="1203325"/>
            <a:ext cx="282575" cy="1016000"/>
          </a:xfrm>
          <a:prstGeom prst="rect">
            <a:avLst/>
          </a:prstGeom>
          <a:solidFill>
            <a:srgbClr val="70B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eaLnBrk="1"/>
            <a:endParaRPr lang="en-US" altLang="en-US" sz="3200">
              <a:solidFill>
                <a:srgbClr val="FFFFFF"/>
              </a:solidFill>
            </a:endParaRP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689100" y="3238500"/>
            <a:ext cx="9740900" cy="11049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12192000" y="3238500"/>
            <a:ext cx="9719256" cy="11049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1689101" y="5029200"/>
            <a:ext cx="9740899" cy="7162800"/>
          </a:xfrm>
        </p:spPr>
        <p:txBody>
          <a:bodyPr/>
          <a:lstStyle>
            <a:lvl1pPr marL="571500" marR="0" indent="-571500" algn="l" defTabSz="825500" rtl="0" eaLnBrk="0" fontAlgn="base" latinLnBrk="0" hangingPunct="0">
              <a:lnSpc>
                <a:spcPct val="100000"/>
              </a:lnSpc>
              <a:spcBef>
                <a:spcPts val="1700"/>
              </a:spcBef>
              <a:spcAft>
                <a:spcPct val="0"/>
              </a:spcAft>
              <a:buClrTx/>
              <a:buSzPct val="75000"/>
              <a:buFont typeface="Arial" charset="0"/>
              <a:buChar char="•"/>
              <a:tabLst/>
              <a:defRPr sz="4000" b="0" baseline="0">
                <a:solidFill>
                  <a:srgbClr val="52585F"/>
                </a:solidFill>
              </a:defRPr>
            </a:lvl1pPr>
            <a:lvl2pPr marL="635000" marR="0" indent="0" algn="l" defTabSz="8255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75000"/>
              <a:buFontTx/>
              <a:buNone/>
              <a:tabLst/>
              <a:defRPr sz="3600" b="0">
                <a:solidFill>
                  <a:srgbClr val="52585F"/>
                </a:solidFill>
              </a:defRPr>
            </a:lvl2pPr>
          </a:lstStyle>
          <a:p>
            <a:pPr lvl="0"/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12205252" y="5029200"/>
            <a:ext cx="9740899" cy="7162800"/>
          </a:xfrm>
        </p:spPr>
        <p:txBody>
          <a:bodyPr/>
          <a:lstStyle>
            <a:lvl1pPr marL="571500" marR="0" indent="-571500" algn="l" defTabSz="825500" rtl="0" eaLnBrk="0" fontAlgn="base" latinLnBrk="0" hangingPunct="0">
              <a:lnSpc>
                <a:spcPct val="100000"/>
              </a:lnSpc>
              <a:spcBef>
                <a:spcPts val="1700"/>
              </a:spcBef>
              <a:spcAft>
                <a:spcPct val="0"/>
              </a:spcAft>
              <a:buClrTx/>
              <a:buSzPct val="75000"/>
              <a:buFont typeface="Arial" charset="0"/>
              <a:buChar char="•"/>
              <a:tabLst/>
              <a:defRPr sz="4000" b="0" baseline="0">
                <a:solidFill>
                  <a:srgbClr val="52585F"/>
                </a:solidFill>
              </a:defRPr>
            </a:lvl1pPr>
            <a:lvl2pPr marL="635000" marR="0" indent="0" algn="l" defTabSz="8255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75000"/>
              <a:buFontTx/>
              <a:buNone/>
              <a:tabLst/>
              <a:defRPr sz="3600" b="0">
                <a:solidFill>
                  <a:srgbClr val="52585F"/>
                </a:solidFill>
              </a:defRPr>
            </a:lvl2pPr>
          </a:lstStyle>
          <a:p>
            <a:pPr lvl="0"/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661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689100" y="3238500"/>
            <a:ext cx="6464300" cy="1104900"/>
          </a:xfrm>
        </p:spPr>
        <p:txBody>
          <a:bodyPr/>
          <a:lstStyle>
            <a:lvl1pPr marL="0" indent="0">
              <a:buNone/>
              <a:defRPr sz="4000"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1689101" y="4876800"/>
            <a:ext cx="6464299" cy="7162800"/>
          </a:xfrm>
        </p:spPr>
        <p:txBody>
          <a:bodyPr/>
          <a:lstStyle>
            <a:lvl1pPr marL="571500" marR="0" indent="-571500" algn="l" defTabSz="825500" rtl="0" eaLnBrk="0" fontAlgn="base" latinLnBrk="0" hangingPunct="0">
              <a:lnSpc>
                <a:spcPct val="100000"/>
              </a:lnSpc>
              <a:spcBef>
                <a:spcPts val="1700"/>
              </a:spcBef>
              <a:spcAft>
                <a:spcPct val="0"/>
              </a:spcAft>
              <a:buClrTx/>
              <a:buSzPct val="75000"/>
              <a:buFont typeface="Arial" charset="0"/>
              <a:buChar char="•"/>
              <a:tabLst/>
              <a:defRPr sz="3600" b="0" baseline="0">
                <a:solidFill>
                  <a:srgbClr val="52585F"/>
                </a:solidFill>
              </a:defRPr>
            </a:lvl1pPr>
            <a:lvl2pPr marL="635000" marR="0" indent="0" algn="l" defTabSz="8255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75000"/>
              <a:buFontTx/>
              <a:buNone/>
              <a:tabLst/>
              <a:defRPr sz="3600" b="0">
                <a:solidFill>
                  <a:srgbClr val="52585F"/>
                </a:solidFill>
              </a:defRPr>
            </a:lvl2pPr>
          </a:lstStyle>
          <a:p>
            <a:pPr lvl="0"/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8847930" y="3238500"/>
            <a:ext cx="6464300" cy="1104900"/>
          </a:xfrm>
        </p:spPr>
        <p:txBody>
          <a:bodyPr/>
          <a:lstStyle>
            <a:lvl1pPr marL="0" indent="0">
              <a:buNone/>
              <a:defRPr sz="4000"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8847931" y="4876800"/>
            <a:ext cx="6464299" cy="7162800"/>
          </a:xfrm>
        </p:spPr>
        <p:txBody>
          <a:bodyPr/>
          <a:lstStyle>
            <a:lvl1pPr marL="571500" marR="0" indent="-571500" algn="l" defTabSz="825500" rtl="0" eaLnBrk="0" fontAlgn="base" latinLnBrk="0" hangingPunct="0">
              <a:lnSpc>
                <a:spcPct val="100000"/>
              </a:lnSpc>
              <a:spcBef>
                <a:spcPts val="1700"/>
              </a:spcBef>
              <a:spcAft>
                <a:spcPct val="0"/>
              </a:spcAft>
              <a:buClrTx/>
              <a:buSzPct val="75000"/>
              <a:buFont typeface="Arial" charset="0"/>
              <a:buChar char="•"/>
              <a:tabLst/>
              <a:defRPr sz="3600" b="0" baseline="0">
                <a:solidFill>
                  <a:srgbClr val="52585F"/>
                </a:solidFill>
              </a:defRPr>
            </a:lvl1pPr>
            <a:lvl2pPr marL="635000" marR="0" indent="0" algn="l" defTabSz="8255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75000"/>
              <a:buFontTx/>
              <a:buNone/>
              <a:tabLst/>
              <a:defRPr sz="3600" b="0">
                <a:solidFill>
                  <a:srgbClr val="52585F"/>
                </a:solidFill>
              </a:defRPr>
            </a:lvl2pPr>
          </a:lstStyle>
          <a:p>
            <a:pPr lvl="0"/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16006763" y="3238500"/>
            <a:ext cx="6464300" cy="1104900"/>
          </a:xfrm>
        </p:spPr>
        <p:txBody>
          <a:bodyPr/>
          <a:lstStyle>
            <a:lvl1pPr marL="0" indent="0">
              <a:buNone/>
              <a:defRPr sz="4000" baseline="0"/>
            </a:lvl1pPr>
          </a:lstStyle>
          <a:p>
            <a:pPr lvl="0"/>
            <a:r>
              <a:rPr lang="en-US" dirty="0"/>
              <a:t>Paragraph title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16006764" y="4876800"/>
            <a:ext cx="6464299" cy="7162800"/>
          </a:xfrm>
        </p:spPr>
        <p:txBody>
          <a:bodyPr/>
          <a:lstStyle>
            <a:lvl1pPr marL="571500" marR="0" indent="-571500" algn="l" defTabSz="825500" rtl="0" eaLnBrk="0" fontAlgn="base" latinLnBrk="0" hangingPunct="0">
              <a:lnSpc>
                <a:spcPct val="100000"/>
              </a:lnSpc>
              <a:spcBef>
                <a:spcPts val="1700"/>
              </a:spcBef>
              <a:spcAft>
                <a:spcPct val="0"/>
              </a:spcAft>
              <a:buClrTx/>
              <a:buSzPct val="75000"/>
              <a:buFont typeface="Arial" charset="0"/>
              <a:buChar char="•"/>
              <a:tabLst/>
              <a:defRPr sz="3600" b="0" baseline="0">
                <a:solidFill>
                  <a:srgbClr val="52585F"/>
                </a:solidFill>
              </a:defRPr>
            </a:lvl1pPr>
            <a:lvl2pPr marL="635000" marR="0" indent="0" algn="l" defTabSz="8255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75000"/>
              <a:buFontTx/>
              <a:buNone/>
              <a:tabLst/>
              <a:defRPr sz="3600" b="0">
                <a:solidFill>
                  <a:srgbClr val="52585F"/>
                </a:solidFill>
              </a:defRPr>
            </a:lvl2pPr>
          </a:lstStyle>
          <a:p>
            <a:pPr lvl="0"/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74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/>
          </p:cNvSpPr>
          <p:nvPr>
            <p:ph type="title"/>
          </p:nvPr>
        </p:nvSpPr>
        <p:spPr bwMode="auto">
          <a:xfrm>
            <a:off x="1689100" y="1203325"/>
            <a:ext cx="17056100" cy="101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 Light" pitchFamily="1" charset="0"/>
              </a:rPr>
              <a:t>Click to edit Master title style</a:t>
            </a:r>
          </a:p>
        </p:txBody>
      </p:sp>
      <p:sp>
        <p:nvSpPr>
          <p:cNvPr id="1028" name="Rectangle 3"/>
          <p:cNvSpPr>
            <a:spLocks noGrp="1"/>
          </p:cNvSpPr>
          <p:nvPr>
            <p:ph type="body" idx="1"/>
          </p:nvPr>
        </p:nvSpPr>
        <p:spPr bwMode="auto">
          <a:xfrm>
            <a:off x="1689100" y="3238500"/>
            <a:ext cx="21005800" cy="920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>
                <a:sym typeface="Helvetica Light" pitchFamily="1" charset="0"/>
              </a:rPr>
              <a:t>Click to edit Master text styles</a:t>
            </a:r>
          </a:p>
          <a:p>
            <a:pPr lvl="1"/>
            <a:r>
              <a:rPr lang="en-US" altLang="en-US" dirty="0">
                <a:sym typeface="Helvetica Light" pitchFamily="1" charset="0"/>
              </a:rPr>
              <a:t>Second level</a:t>
            </a:r>
          </a:p>
          <a:p>
            <a:pPr lvl="2"/>
            <a:r>
              <a:rPr lang="en-US" altLang="en-US" dirty="0">
                <a:sym typeface="Helvetica Light" pitchFamily="1" charset="0"/>
              </a:rPr>
              <a:t>Third level</a:t>
            </a:r>
          </a:p>
          <a:p>
            <a:pPr lvl="3"/>
            <a:r>
              <a:rPr lang="en-US" altLang="en-US" dirty="0">
                <a:sym typeface="Helvetica Light" pitchFamily="1" charset="0"/>
              </a:rPr>
              <a:t>Fourth level</a:t>
            </a:r>
          </a:p>
          <a:p>
            <a:pPr lvl="4"/>
            <a:r>
              <a:rPr lang="en-US" altLang="en-US" dirty="0">
                <a:sym typeface="Helvetica Light" pitchFamily="1" charset="0"/>
              </a:rPr>
              <a:t>Fifth level</a:t>
            </a:r>
          </a:p>
        </p:txBody>
      </p:sp>
      <p:sp>
        <p:nvSpPr>
          <p:cNvPr id="6" name="Rectangle 15"/>
          <p:cNvSpPr>
            <a:spLocks/>
          </p:cNvSpPr>
          <p:nvPr userDrawn="1"/>
        </p:nvSpPr>
        <p:spPr bwMode="auto">
          <a:xfrm>
            <a:off x="0" y="1203325"/>
            <a:ext cx="282575" cy="1016000"/>
          </a:xfrm>
          <a:prstGeom prst="rect">
            <a:avLst/>
          </a:prstGeom>
          <a:solidFill>
            <a:srgbClr val="70B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eaLnBrk="1"/>
            <a:endParaRPr lang="en-US" altLang="en-US" sz="3200">
              <a:solidFill>
                <a:srgbClr val="FFFFFF"/>
              </a:solidFill>
            </a:endParaRPr>
          </a:p>
        </p:txBody>
      </p:sp>
      <p:sp>
        <p:nvSpPr>
          <p:cNvPr id="5" name="Oval 12"/>
          <p:cNvSpPr>
            <a:spLocks/>
          </p:cNvSpPr>
          <p:nvPr userDrawn="1"/>
        </p:nvSpPr>
        <p:spPr bwMode="auto">
          <a:xfrm>
            <a:off x="22471063" y="1347788"/>
            <a:ext cx="725487" cy="727075"/>
          </a:xfrm>
          <a:prstGeom prst="ellipse">
            <a:avLst/>
          </a:prstGeom>
          <a:solidFill>
            <a:srgbClr val="70B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eaLnBrk="1"/>
            <a:endParaRPr lang="en-US" altLang="en-US" sz="3200" b="0" dirty="0">
              <a:solidFill>
                <a:srgbClr val="70BF4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2471062" y="1347788"/>
            <a:ext cx="725487" cy="727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b="1">
                <a:solidFill>
                  <a:schemeClr val="bg1"/>
                </a:solidFill>
              </a:defRPr>
            </a:lvl1pPr>
          </a:lstStyle>
          <a:p>
            <a:fld id="{1A909000-79AC-CB4B-8E98-212F095C802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6D82C4ED-65C3-2245-B2D5-1D930A634CF3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 bwMode="auto">
          <a:xfrm>
            <a:off x="19353369" y="1136790"/>
            <a:ext cx="2585404" cy="1149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5" r:id="rId2"/>
    <p:sldLayoutId id="2147483671" r:id="rId3"/>
    <p:sldLayoutId id="2147483662" r:id="rId4"/>
    <p:sldLayoutId id="2147483676" r:id="rId5"/>
    <p:sldLayoutId id="2147483674" r:id="rId6"/>
    <p:sldLayoutId id="2147483672" r:id="rId7"/>
    <p:sldLayoutId id="2147483652" r:id="rId8"/>
    <p:sldLayoutId id="2147483677" r:id="rId9"/>
    <p:sldLayoutId id="2147483654" r:id="rId10"/>
  </p:sldLayoutIdLst>
  <p:hf hdr="0" dt="0"/>
  <p:txStyles>
    <p:titleStyle>
      <a:lvl1pPr algn="l" defTabSz="825500" rtl="0" eaLnBrk="0" fontAlgn="base" hangingPunct="0">
        <a:spcBef>
          <a:spcPct val="0"/>
        </a:spcBef>
        <a:spcAft>
          <a:spcPct val="0"/>
        </a:spcAft>
        <a:defRPr sz="6000" b="1" kern="1200">
          <a:solidFill>
            <a:srgbClr val="154F86"/>
          </a:solidFill>
          <a:latin typeface="Helvetica" charset="0"/>
          <a:ea typeface="Helvetica" charset="0"/>
          <a:cs typeface="Helvetica" charset="0"/>
          <a:sym typeface="Helvetica Light" pitchFamily="1" charset="0"/>
        </a:defRPr>
      </a:lvl1pPr>
      <a:lvl2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Light" charset="0"/>
          <a:ea typeface="MS PGothic" panose="020B0600070205080204" pitchFamily="34" charset="-128"/>
          <a:cs typeface="Helvetica Light" charset="0"/>
          <a:sym typeface="Helvetica Light" pitchFamily="1" charset="0"/>
        </a:defRPr>
      </a:lvl2pPr>
      <a:lvl3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Light" charset="0"/>
          <a:ea typeface="MS PGothic" panose="020B0600070205080204" pitchFamily="34" charset="-128"/>
          <a:cs typeface="Helvetica Light" charset="0"/>
          <a:sym typeface="Helvetica Light" pitchFamily="1" charset="0"/>
        </a:defRPr>
      </a:lvl3pPr>
      <a:lvl4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Light" charset="0"/>
          <a:ea typeface="MS PGothic" panose="020B0600070205080204" pitchFamily="34" charset="-128"/>
          <a:cs typeface="Helvetica Light" charset="0"/>
          <a:sym typeface="Helvetica Light" pitchFamily="1" charset="0"/>
        </a:defRPr>
      </a:lvl4pPr>
      <a:lvl5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Light" charset="0"/>
          <a:ea typeface="MS PGothic" panose="020B0600070205080204" pitchFamily="34" charset="-128"/>
          <a:cs typeface="Helvetica Light" charset="0"/>
          <a:sym typeface="Helvetica Light" pitchFamily="1" charset="0"/>
        </a:defRPr>
      </a:lvl5pPr>
      <a:lvl6pPr marL="4572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6pPr>
      <a:lvl7pPr marL="9144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7pPr>
      <a:lvl8pPr marL="13716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8pPr>
      <a:lvl9pPr marL="18288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9pPr>
    </p:titleStyle>
    <p:bodyStyle>
      <a:lvl1pPr marL="63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75000"/>
        <a:buChar char="•"/>
        <a:defRPr sz="5000" b="1" kern="1200">
          <a:solidFill>
            <a:srgbClr val="52585F"/>
          </a:solidFill>
          <a:latin typeface="Helvetica" charset="0"/>
          <a:ea typeface="Helvetica" charset="0"/>
          <a:cs typeface="Helvetica" charset="0"/>
          <a:sym typeface="Helvetica Light" pitchFamily="1" charset="0"/>
        </a:defRPr>
      </a:lvl1pPr>
      <a:lvl2pPr marL="1270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75000"/>
        <a:buChar char="•"/>
        <a:defRPr sz="4000" b="1" kern="1200">
          <a:solidFill>
            <a:srgbClr val="52585F"/>
          </a:solidFill>
          <a:latin typeface="Helvetica" charset="0"/>
          <a:ea typeface="Helvetica" charset="0"/>
          <a:cs typeface="Helvetica" charset="0"/>
          <a:sym typeface="Helvetica Light" pitchFamily="1" charset="0"/>
        </a:defRPr>
      </a:lvl2pPr>
      <a:lvl3pPr marL="190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75000"/>
        <a:buChar char="•"/>
        <a:defRPr sz="3600" kern="1200">
          <a:solidFill>
            <a:srgbClr val="52585F"/>
          </a:solidFill>
          <a:latin typeface="Helvetica" charset="0"/>
          <a:ea typeface="Helvetica" charset="0"/>
          <a:cs typeface="Helvetica" charset="0"/>
          <a:sym typeface="Helvetica Light" pitchFamily="1" charset="0"/>
        </a:defRPr>
      </a:lvl3pPr>
      <a:lvl4pPr marL="2540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75000"/>
        <a:buChar char="•"/>
        <a:defRPr sz="3200" kern="1200">
          <a:solidFill>
            <a:srgbClr val="52585F"/>
          </a:solidFill>
          <a:latin typeface="Helvetica" charset="0"/>
          <a:ea typeface="Helvetica" charset="0"/>
          <a:cs typeface="Helvetica" charset="0"/>
          <a:sym typeface="Helvetica Light" pitchFamily="1" charset="0"/>
        </a:defRPr>
      </a:lvl4pPr>
      <a:lvl5pPr marL="317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75000"/>
        <a:buChar char="•"/>
        <a:defRPr sz="2400" kern="1200">
          <a:solidFill>
            <a:srgbClr val="52585F"/>
          </a:solidFill>
          <a:latin typeface="Helvetica" charset="0"/>
          <a:ea typeface="Helvetica" charset="0"/>
          <a:cs typeface="Helvetica" charset="0"/>
          <a:sym typeface="Helvetica Light" pitchFamily="1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 bwMode="auto">
          <a:xfrm>
            <a:off x="1689100" y="1347788"/>
            <a:ext cx="17056100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>
                <a:sym typeface="Helvetica Light" pitchFamily="1" charset="0"/>
              </a:rPr>
              <a:t>Click to edit Master title style</a:t>
            </a:r>
          </a:p>
        </p:txBody>
      </p:sp>
      <p:sp>
        <p:nvSpPr>
          <p:cNvPr id="10" name="Rectangle 3"/>
          <p:cNvSpPr>
            <a:spLocks noGrp="1"/>
          </p:cNvSpPr>
          <p:nvPr>
            <p:ph type="body" idx="1"/>
          </p:nvPr>
        </p:nvSpPr>
        <p:spPr bwMode="auto">
          <a:xfrm>
            <a:off x="1689100" y="3238500"/>
            <a:ext cx="21005800" cy="920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>
                <a:sym typeface="Helvetica Light" pitchFamily="1" charset="0"/>
              </a:rPr>
              <a:t>Click to edit Master text styles</a:t>
            </a:r>
          </a:p>
          <a:p>
            <a:pPr lvl="1"/>
            <a:r>
              <a:rPr lang="en-US" altLang="en-US" dirty="0">
                <a:sym typeface="Helvetica Light" pitchFamily="1" charset="0"/>
              </a:rPr>
              <a:t>Second level</a:t>
            </a:r>
          </a:p>
          <a:p>
            <a:pPr lvl="2"/>
            <a:r>
              <a:rPr lang="en-US" altLang="en-US" dirty="0">
                <a:sym typeface="Helvetica Light" pitchFamily="1" charset="0"/>
              </a:rPr>
              <a:t>Third level</a:t>
            </a:r>
          </a:p>
          <a:p>
            <a:pPr lvl="3"/>
            <a:r>
              <a:rPr lang="en-US" altLang="en-US" dirty="0">
                <a:sym typeface="Helvetica Light" pitchFamily="1" charset="0"/>
              </a:rPr>
              <a:t>Fourth level</a:t>
            </a:r>
          </a:p>
          <a:p>
            <a:pPr lvl="4"/>
            <a:r>
              <a:rPr lang="en-US" altLang="en-US" dirty="0">
                <a:sym typeface="Helvetica Light" pitchFamily="1" charset="0"/>
              </a:rPr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89DB4-CF61-6F46-8776-BDBC7A523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99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70" r:id="rId3"/>
    <p:sldLayoutId id="2147483678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b="1" kern="1200">
          <a:solidFill>
            <a:srgbClr val="154F86"/>
          </a:solidFill>
          <a:latin typeface="Helvetica" charset="0"/>
          <a:ea typeface="Helvetica" charset="0"/>
          <a:cs typeface="Helvetica" charset="0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/>
        <a:buNone/>
        <a:defRPr sz="5000" b="1" kern="1200">
          <a:solidFill>
            <a:srgbClr val="52585F"/>
          </a:solidFill>
          <a:latin typeface="Helvetica" charset="0"/>
          <a:ea typeface="Helvetica" charset="0"/>
          <a:cs typeface="Helvetica" charset="0"/>
        </a:defRPr>
      </a:lvl1pPr>
      <a:lvl2pPr marL="0" indent="0" algn="l" defTabSz="914400" rtl="0" eaLnBrk="1" latinLnBrk="0" hangingPunct="1">
        <a:lnSpc>
          <a:spcPct val="150000"/>
        </a:lnSpc>
        <a:spcBef>
          <a:spcPts val="500"/>
        </a:spcBef>
        <a:buFont typeface="Arial"/>
        <a:buNone/>
        <a:defRPr sz="4000" b="1" kern="1200">
          <a:solidFill>
            <a:srgbClr val="52585F"/>
          </a:solidFill>
          <a:latin typeface="Helvetica" charset="0"/>
          <a:ea typeface="Helvetica" charset="0"/>
          <a:cs typeface="Helvetica" charset="0"/>
        </a:defRPr>
      </a:lvl2pPr>
      <a:lvl3pPr marL="0" indent="0" algn="l" defTabSz="914400" rtl="0" eaLnBrk="1" latinLnBrk="0" hangingPunct="1">
        <a:lnSpc>
          <a:spcPct val="150000"/>
        </a:lnSpc>
        <a:spcBef>
          <a:spcPts val="500"/>
        </a:spcBef>
        <a:buFont typeface="Arial"/>
        <a:buNone/>
        <a:defRPr sz="3600" kern="1200">
          <a:solidFill>
            <a:srgbClr val="52585F"/>
          </a:solidFill>
          <a:latin typeface="Helvetica" charset="0"/>
          <a:ea typeface="Helvetica" charset="0"/>
          <a:cs typeface="Helvetica" charset="0"/>
        </a:defRPr>
      </a:lvl3pPr>
      <a:lvl4pPr marL="0" indent="0" algn="l" defTabSz="914400" rtl="0" eaLnBrk="1" latinLnBrk="0" hangingPunct="1">
        <a:lnSpc>
          <a:spcPct val="150000"/>
        </a:lnSpc>
        <a:spcBef>
          <a:spcPts val="500"/>
        </a:spcBef>
        <a:buFont typeface="Arial"/>
        <a:buNone/>
        <a:defRPr sz="3200" kern="1200">
          <a:solidFill>
            <a:srgbClr val="52585F"/>
          </a:solidFill>
          <a:latin typeface="Helvetica" charset="0"/>
          <a:ea typeface="Helvetica" charset="0"/>
          <a:cs typeface="Helvetica" charset="0"/>
        </a:defRPr>
      </a:lvl4pPr>
      <a:lvl5pPr marL="0" indent="0" algn="l" defTabSz="914400" rtl="0" eaLnBrk="1" latinLnBrk="0" hangingPunct="1">
        <a:lnSpc>
          <a:spcPct val="150000"/>
        </a:lnSpc>
        <a:spcBef>
          <a:spcPts val="500"/>
        </a:spcBef>
        <a:buFont typeface="Arial"/>
        <a:buNone/>
        <a:defRPr sz="2400" kern="1200">
          <a:solidFill>
            <a:srgbClr val="52585F"/>
          </a:solidFill>
          <a:latin typeface="Helvetica" charset="0"/>
          <a:ea typeface="Helvetica" charset="0"/>
          <a:cs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portal.hdfgroup.org/display/HDF5/H5F_MOUN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portal.hdfgroup.org/display/HDF5/H5L_CREATE_EXTERNA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4"/>
          <p:cNvSpPr>
            <a:spLocks/>
          </p:cNvSpPr>
          <p:nvPr/>
        </p:nvSpPr>
        <p:spPr bwMode="auto">
          <a:xfrm>
            <a:off x="1456871" y="4779923"/>
            <a:ext cx="5473421" cy="108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5000">
                <a:solidFill>
                  <a:srgbClr val="000000"/>
                </a:solidFill>
                <a:latin typeface="Helvetica Light" pitchFamily="1" charset="0"/>
                <a:ea typeface="MS PGothic" panose="020B0600070205080204" pitchFamily="34" charset="-128"/>
                <a:sym typeface="Helvetica Light" pitchFamily="1" charset="0"/>
              </a:defRPr>
            </a:lvl1pPr>
            <a:lvl2pPr defTabSz="457200">
              <a:defRPr sz="5000">
                <a:solidFill>
                  <a:srgbClr val="000000"/>
                </a:solidFill>
                <a:latin typeface="Helvetica Light" pitchFamily="1" charset="0"/>
                <a:ea typeface="MS PGothic" panose="020B0600070205080204" pitchFamily="34" charset="-128"/>
                <a:sym typeface="Helvetica Light" pitchFamily="1" charset="0"/>
              </a:defRPr>
            </a:lvl2pPr>
            <a:lvl3pPr defTabSz="457200">
              <a:defRPr sz="5000">
                <a:solidFill>
                  <a:srgbClr val="000000"/>
                </a:solidFill>
                <a:latin typeface="Helvetica Light" pitchFamily="1" charset="0"/>
                <a:ea typeface="MS PGothic" panose="020B0600070205080204" pitchFamily="34" charset="-128"/>
                <a:sym typeface="Helvetica Light" pitchFamily="1" charset="0"/>
              </a:defRPr>
            </a:lvl3pPr>
            <a:lvl4pPr defTabSz="457200">
              <a:defRPr sz="5000">
                <a:solidFill>
                  <a:srgbClr val="000000"/>
                </a:solidFill>
                <a:latin typeface="Helvetica Light" pitchFamily="1" charset="0"/>
                <a:ea typeface="MS PGothic" panose="020B0600070205080204" pitchFamily="34" charset="-128"/>
                <a:sym typeface="Helvetica Light" pitchFamily="1" charset="0"/>
              </a:defRPr>
            </a:lvl4pPr>
            <a:lvl5pPr defTabSz="457200">
              <a:defRPr sz="5000">
                <a:solidFill>
                  <a:srgbClr val="000000"/>
                </a:solidFill>
                <a:latin typeface="Helvetica Light" pitchFamily="1" charset="0"/>
                <a:ea typeface="MS PGothic" panose="020B0600070205080204" pitchFamily="34" charset="-128"/>
                <a:sym typeface="Helvetica Light" pitchFamily="1" charset="0"/>
              </a:defRPr>
            </a:lvl5pPr>
            <a:lvl6pPr indent="-914400" defTabSz="4572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itchFamily="1" charset="0"/>
                <a:ea typeface="MS PGothic" panose="020B0600070205080204" pitchFamily="34" charset="-128"/>
                <a:sym typeface="Helvetica Light" pitchFamily="1" charset="0"/>
              </a:defRPr>
            </a:lvl6pPr>
            <a:lvl7pPr indent="-914400" defTabSz="4572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itchFamily="1" charset="0"/>
                <a:ea typeface="MS PGothic" panose="020B0600070205080204" pitchFamily="34" charset="-128"/>
                <a:sym typeface="Helvetica Light" pitchFamily="1" charset="0"/>
              </a:defRPr>
            </a:lvl7pPr>
            <a:lvl8pPr indent="-914400" defTabSz="4572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itchFamily="1" charset="0"/>
                <a:ea typeface="MS PGothic" panose="020B0600070205080204" pitchFamily="34" charset="-128"/>
                <a:sym typeface="Helvetica Light" pitchFamily="1" charset="0"/>
              </a:defRPr>
            </a:lvl8pPr>
            <a:lvl9pPr indent="-914400" defTabSz="4572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pitchFamily="1" charset="0"/>
                <a:ea typeface="MS PGothic" panose="020B0600070205080204" pitchFamily="34" charset="-128"/>
                <a:sym typeface="Helvetica Light" pitchFamily="1" charset="0"/>
              </a:defRPr>
            </a:lvl9pPr>
          </a:lstStyle>
          <a:p>
            <a:pPr eaLnBrk="1"/>
            <a:r>
              <a:rPr lang="en-US" altLang="en-US" sz="3200" b="1" dirty="0">
                <a:solidFill>
                  <a:srgbClr val="53585F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Aleksandar Jelenak</a:t>
            </a:r>
          </a:p>
          <a:p>
            <a:pPr eaLnBrk="1"/>
            <a:r>
              <a:rPr lang="en-US" altLang="en-US" sz="3200" b="1" dirty="0">
                <a:solidFill>
                  <a:srgbClr val="53585F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2019 ESIP Summer Meeting</a:t>
            </a:r>
          </a:p>
        </p:txBody>
      </p:sp>
      <p:sp>
        <p:nvSpPr>
          <p:cNvPr id="3079" name="Line 6"/>
          <p:cNvSpPr>
            <a:spLocks noChangeShapeType="1"/>
          </p:cNvSpPr>
          <p:nvPr/>
        </p:nvSpPr>
        <p:spPr bwMode="auto">
          <a:xfrm flipV="1">
            <a:off x="1435100" y="7377113"/>
            <a:ext cx="0" cy="23241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50800" tIns="50800" rIns="50800" bIns="50800" anchor="ctr"/>
          <a:lstStyle/>
          <a:p>
            <a:endParaRPr lang="en-US"/>
          </a:p>
        </p:txBody>
      </p:sp>
      <p:sp>
        <p:nvSpPr>
          <p:cNvPr id="3080" name="Rectangle 7"/>
          <p:cNvSpPr>
            <a:spLocks noGrp="1" noChangeArrowheads="1"/>
          </p:cNvSpPr>
          <p:nvPr>
            <p:ph type="title"/>
          </p:nvPr>
        </p:nvSpPr>
        <p:spPr>
          <a:xfrm>
            <a:off x="1461604" y="1852613"/>
            <a:ext cx="6920396" cy="1768474"/>
          </a:xfrm>
          <a:prstGeom prst="rect">
            <a:avLst/>
          </a:prstGeom>
        </p:spPr>
        <p:txBody>
          <a:bodyPr anchor="t"/>
          <a:lstStyle/>
          <a:p>
            <a:pPr algn="l" defTabSz="457200" eaLnBrk="1"/>
            <a:r>
              <a:rPr lang="en-US" altLang="en-US" dirty="0">
                <a:latin typeface="Helvetica" panose="020B0604020202020204" pitchFamily="34" charset="0"/>
                <a:sym typeface="Helvetica" panose="020B0604020202020204" pitchFamily="34" charset="0"/>
              </a:rPr>
              <a:t>HDF5 External Data Access</a:t>
            </a:r>
          </a:p>
        </p:txBody>
      </p:sp>
      <p:sp>
        <p:nvSpPr>
          <p:cNvPr id="3081" name="Rectangle 8"/>
          <p:cNvSpPr>
            <a:spLocks/>
          </p:cNvSpPr>
          <p:nvPr/>
        </p:nvSpPr>
        <p:spPr bwMode="auto">
          <a:xfrm>
            <a:off x="0" y="1939925"/>
            <a:ext cx="320675" cy="1593850"/>
          </a:xfrm>
          <a:prstGeom prst="rect">
            <a:avLst/>
          </a:prstGeom>
          <a:solidFill>
            <a:srgbClr val="70B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eaLnBrk="1"/>
            <a:endParaRPr lang="en-US" altLang="en-US" sz="3200">
              <a:solidFill>
                <a:srgbClr val="FFFFFF"/>
              </a:solidFill>
            </a:endParaRPr>
          </a:p>
        </p:txBody>
      </p:sp>
      <p:pic>
        <p:nvPicPr>
          <p:cNvPr id="3082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0800" y="1243013"/>
            <a:ext cx="13131800" cy="1193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22471062" y="1344613"/>
            <a:ext cx="725487" cy="730250"/>
          </a:xfrm>
        </p:spPr>
        <p:txBody>
          <a:bodyPr/>
          <a:lstStyle/>
          <a:p>
            <a:fld id="{78389DB4-CF61-6F46-8776-BDBC7A5230D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HDF5 data model members: Group, Dataset, Datatype, Attribute, </a:t>
            </a:r>
            <a:r>
              <a:rPr lang="en-US" u="sng" dirty="0"/>
              <a:t>Link</a:t>
            </a:r>
            <a:r>
              <a:rPr lang="en-US" dirty="0"/>
              <a:t>, Dataspace.</a:t>
            </a:r>
          </a:p>
          <a:p>
            <a:endParaRPr lang="en-US" dirty="0"/>
          </a:p>
          <a:p>
            <a:r>
              <a:rPr lang="en-US" dirty="0"/>
              <a:t>An HDF5 link is a </a:t>
            </a:r>
            <a:r>
              <a:rPr lang="en-US" i="1" dirty="0"/>
              <a:t>named association</a:t>
            </a:r>
            <a:r>
              <a:rPr lang="en-US" dirty="0"/>
              <a:t> between an HDF5 group, its </a:t>
            </a:r>
            <a:r>
              <a:rPr lang="en-US" i="1" dirty="0"/>
              <a:t>source</a:t>
            </a:r>
            <a:r>
              <a:rPr lang="en-US" dirty="0"/>
              <a:t>, and another HDF5 object (group, dataset, or committed datatype), its </a:t>
            </a:r>
            <a:r>
              <a:rPr lang="en-US" i="1" dirty="0"/>
              <a:t>target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The HDF5 library implements two types of HDF5 links: hard and soft.</a:t>
            </a:r>
          </a:p>
          <a:p>
            <a:endParaRPr lang="en-US" dirty="0"/>
          </a:p>
          <a:p>
            <a:r>
              <a:rPr lang="en-US" dirty="0"/>
              <a:t>The target of an HDF5 hard link is an HDF5 object in the same file.</a:t>
            </a:r>
          </a:p>
          <a:p>
            <a:endParaRPr lang="en-US" dirty="0"/>
          </a:p>
          <a:p>
            <a:r>
              <a:rPr lang="en-US" dirty="0"/>
              <a:t>The target of an HDF5 soft link can be either an HDF object in the same or another (external) file, or not exist at all (</a:t>
            </a:r>
            <a:r>
              <a:rPr lang="en-US" i="1" dirty="0"/>
              <a:t>dangling</a:t>
            </a:r>
            <a:r>
              <a:rPr lang="en-US" dirty="0"/>
              <a:t> link).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HDF5 Links</a:t>
            </a:r>
          </a:p>
        </p:txBody>
      </p:sp>
    </p:spTree>
    <p:extLst>
      <p:ext uri="{BB962C8B-B14F-4D97-AF65-F5344CB8AC3E}">
        <p14:creationId xmlns:p14="http://schemas.microsoft.com/office/powerpoint/2010/main" val="1944450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A474D-19D1-8C45-9A59-147318E37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HDF5 Object Graph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72B921-FBB5-2241-8814-F43BAC0785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123A1F-5B0A-B540-A771-EFD29D2134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9142" y="2923674"/>
            <a:ext cx="9677400" cy="9677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2613C1-FD45-3247-9A65-39D79072ABA0}"/>
              </a:ext>
            </a:extLst>
          </p:cNvPr>
          <p:cNvSpPr txBox="1"/>
          <p:nvPr/>
        </p:nvSpPr>
        <p:spPr>
          <a:xfrm>
            <a:off x="990600" y="2895600"/>
            <a:ext cx="13792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Abstraction of one HDF5 file content.</a:t>
            </a:r>
          </a:p>
          <a:p>
            <a:endParaRPr lang="en-US" sz="4000" b="1" dirty="0">
              <a:solidFill>
                <a:srgbClr val="52585F"/>
              </a:solidFill>
              <a:latin typeface="Helvetica" charset="0"/>
            </a:endParaRPr>
          </a:p>
          <a:p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Folder = group</a:t>
            </a:r>
          </a:p>
          <a:p>
            <a:endParaRPr lang="en-US" sz="4000" b="1" dirty="0">
              <a:solidFill>
                <a:srgbClr val="52585F"/>
              </a:solidFill>
              <a:latin typeface="Helvetica" charset="0"/>
            </a:endParaRPr>
          </a:p>
          <a:p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Rectangle = datasets</a:t>
            </a:r>
          </a:p>
          <a:p>
            <a:endParaRPr lang="en-US" sz="4000" b="1" dirty="0">
              <a:solidFill>
                <a:srgbClr val="52585F"/>
              </a:solidFill>
              <a:latin typeface="Helvetica" charset="0"/>
            </a:endParaRPr>
          </a:p>
          <a:p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Octagon shape = </a:t>
            </a:r>
            <a:r>
              <a:rPr lang="en-US" sz="4000" b="1" dirty="0" err="1">
                <a:solidFill>
                  <a:srgbClr val="52585F"/>
                </a:solidFill>
                <a:latin typeface="Helvetica" charset="0"/>
              </a:rPr>
              <a:t>commited</a:t>
            </a:r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 datatype</a:t>
            </a:r>
          </a:p>
          <a:p>
            <a:endParaRPr lang="en-US" sz="4000" b="1" dirty="0">
              <a:solidFill>
                <a:srgbClr val="52585F"/>
              </a:solidFill>
              <a:latin typeface="Helvetica" charset="0"/>
            </a:endParaRPr>
          </a:p>
          <a:p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Arrow = HDF5 link</a:t>
            </a:r>
          </a:p>
        </p:txBody>
      </p:sp>
    </p:spTree>
    <p:extLst>
      <p:ext uri="{BB962C8B-B14F-4D97-AF65-F5344CB8AC3E}">
        <p14:creationId xmlns:p14="http://schemas.microsoft.com/office/powerpoint/2010/main" val="3642927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4C242-868E-8C46-BC9E-C76AEF590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Access: Two Separate Files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BA9718-E1B0-5F4D-8268-D26FCEB4F3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9CF1FC4-A09C-FC43-87CE-D35FF2BB94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67600" y="2743200"/>
            <a:ext cx="9467850" cy="1022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228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D3C07-BC53-7640-BBC5-D0468F847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Access: </a:t>
            </a:r>
            <a:r>
              <a:rPr lang="en-US" i="1" dirty="0"/>
              <a:t>Mount</a:t>
            </a:r>
            <a:r>
              <a:rPr lang="en-US" dirty="0"/>
              <a:t> Two Files Together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89DDA0-2926-8C4D-AD28-361FB7E38D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F041836-2204-484C-8C21-ACBA1D9E93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71554" y="2438400"/>
            <a:ext cx="7472446" cy="110000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4F9130-87F4-B84D-A7F1-CCDD74762C9F}"/>
              </a:ext>
            </a:extLst>
          </p:cNvPr>
          <p:cNvSpPr txBox="1"/>
          <p:nvPr/>
        </p:nvSpPr>
        <p:spPr>
          <a:xfrm>
            <a:off x="9220200" y="4045089"/>
            <a:ext cx="13792200" cy="871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File2.h5 is </a:t>
            </a:r>
            <a:r>
              <a:rPr lang="en-US" sz="4000" b="1" i="1" dirty="0">
                <a:solidFill>
                  <a:srgbClr val="52585F"/>
                </a:solidFill>
                <a:latin typeface="Helvetica" charset="0"/>
              </a:rPr>
              <a:t>mounted</a:t>
            </a:r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 on the /File2 HDF5 Group in File1.h5</a:t>
            </a:r>
          </a:p>
          <a:p>
            <a:endParaRPr lang="en-US" sz="4000" b="1" dirty="0">
              <a:solidFill>
                <a:srgbClr val="52585F"/>
              </a:solidFill>
              <a:latin typeface="Helvetica" charset="0"/>
            </a:endParaRPr>
          </a:p>
          <a:p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API: H5Fmount()</a:t>
            </a:r>
          </a:p>
          <a:p>
            <a:r>
              <a:rPr lang="en-US" sz="4000" b="1" dirty="0">
                <a:solidFill>
                  <a:srgbClr val="52585F"/>
                </a:solidFill>
                <a:latin typeface="Helvetica" charset="0"/>
                <a:hlinkClick r:id="rId4"/>
              </a:rPr>
              <a:t>https://portal.hdfgroup.org/display/HDF5/H5F_MOUNT</a:t>
            </a:r>
            <a:endParaRPr lang="en-US" sz="4000" b="1" dirty="0">
              <a:solidFill>
                <a:srgbClr val="52585F"/>
              </a:solidFill>
              <a:latin typeface="Helvetica" charset="0"/>
            </a:endParaRPr>
          </a:p>
          <a:p>
            <a:endParaRPr lang="en-US" sz="4000" b="1" dirty="0">
              <a:solidFill>
                <a:srgbClr val="52585F"/>
              </a:solidFill>
              <a:latin typeface="Helvetica" charset="0"/>
            </a:endParaRPr>
          </a:p>
          <a:p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IMPORTANT: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This is a temporary association between these files.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b="1" dirty="0">
              <a:solidFill>
                <a:srgbClr val="52585F"/>
              </a:solidFill>
              <a:latin typeface="Helvetica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If a file is mounted on a group that has members, those members are hidden until the mounted file is unmounted.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b="1" dirty="0">
              <a:solidFill>
                <a:srgbClr val="52585F"/>
              </a:solidFill>
              <a:latin typeface="Helvetica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Best practice: use an “empty” HDF5 group for the mount point.</a:t>
            </a:r>
          </a:p>
        </p:txBody>
      </p:sp>
    </p:spTree>
    <p:extLst>
      <p:ext uri="{BB962C8B-B14F-4D97-AF65-F5344CB8AC3E}">
        <p14:creationId xmlns:p14="http://schemas.microsoft.com/office/powerpoint/2010/main" val="766627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9CDE4-EEA1-0D4B-B1C6-390ABCF15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1203325"/>
            <a:ext cx="17751425" cy="1016000"/>
          </a:xfrm>
        </p:spPr>
        <p:txBody>
          <a:bodyPr/>
          <a:lstStyle/>
          <a:p>
            <a:r>
              <a:rPr lang="en-US" dirty="0"/>
              <a:t>Data Access: </a:t>
            </a:r>
            <a:r>
              <a:rPr lang="en-US" i="1" dirty="0"/>
              <a:t>Externally Link</a:t>
            </a:r>
            <a:r>
              <a:rPr lang="en-US" dirty="0"/>
              <a:t> Two Files Together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1752B8-D7F1-CF48-9B56-71B57BE2C8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67180CC-1F14-A248-881D-C4EAC3C5A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7661" y="2382468"/>
            <a:ext cx="9064626" cy="108042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1782CC-8F62-3A4A-A5F3-E460D8E77325}"/>
              </a:ext>
            </a:extLst>
          </p:cNvPr>
          <p:cNvSpPr txBox="1"/>
          <p:nvPr/>
        </p:nvSpPr>
        <p:spPr>
          <a:xfrm>
            <a:off x="9677400" y="4045089"/>
            <a:ext cx="14358938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>
                <a:solidFill>
                  <a:srgbClr val="52585F"/>
                </a:solidFill>
                <a:latin typeface="Helvetica" charset="0"/>
              </a:rPr>
              <a:t>ext_dset</a:t>
            </a:r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 is an HDF5 soft link in File1.h5.</a:t>
            </a:r>
          </a:p>
          <a:p>
            <a:endParaRPr lang="en-US" sz="4000" b="1" dirty="0">
              <a:solidFill>
                <a:srgbClr val="52585F"/>
              </a:solidFill>
              <a:latin typeface="Helvetica" charset="0"/>
            </a:endParaRPr>
          </a:p>
          <a:p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API: H5Lcreate_external()</a:t>
            </a:r>
          </a:p>
          <a:p>
            <a:r>
              <a:rPr lang="en-US" sz="4000" b="1" dirty="0">
                <a:solidFill>
                  <a:srgbClr val="52585F"/>
                </a:solidFill>
                <a:latin typeface="Helvetica" charset="0"/>
                <a:hlinkClick r:id="rId4"/>
              </a:rPr>
              <a:t>https://portal.hdfgroup.org/display/HDF5/H5L_CREATE_EXTERNAL</a:t>
            </a:r>
            <a:endParaRPr lang="en-US" sz="4000" b="1" dirty="0">
              <a:solidFill>
                <a:srgbClr val="52585F"/>
              </a:solidFill>
              <a:latin typeface="Helvetica" charset="0"/>
            </a:endParaRPr>
          </a:p>
          <a:p>
            <a:endParaRPr lang="en-US" sz="4000" b="1" dirty="0">
              <a:solidFill>
                <a:srgbClr val="52585F"/>
              </a:solidFill>
              <a:latin typeface="Helvetica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This is a permanent association because the </a:t>
            </a:r>
            <a:r>
              <a:rPr lang="en-US" sz="4000" b="1" dirty="0" err="1">
                <a:solidFill>
                  <a:srgbClr val="52585F"/>
                </a:solidFill>
                <a:latin typeface="Helvetica" charset="0"/>
              </a:rPr>
              <a:t>ext_dset</a:t>
            </a:r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 soft link in File1.h5 can </a:t>
            </a:r>
            <a:r>
              <a:rPr lang="en-US" sz="4000" b="1" i="1" dirty="0">
                <a:solidFill>
                  <a:srgbClr val="52585F"/>
                </a:solidFill>
                <a:latin typeface="Helvetica" charset="0"/>
              </a:rPr>
              <a:t>dangle</a:t>
            </a:r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 (no target object).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b="1" dirty="0">
              <a:solidFill>
                <a:srgbClr val="52585F"/>
              </a:solidFill>
              <a:latin typeface="Helvetica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/GRP1/a dataset in File2.h5 available as /G2/</a:t>
            </a:r>
            <a:r>
              <a:rPr lang="en-US" sz="4000" b="1" dirty="0" err="1">
                <a:solidFill>
                  <a:srgbClr val="52585F"/>
                </a:solidFill>
                <a:latin typeface="Helvetica" charset="0"/>
              </a:rPr>
              <a:t>ext_dset</a:t>
            </a:r>
            <a:r>
              <a:rPr lang="en-US" sz="4000" b="1" dirty="0">
                <a:solidFill>
                  <a:srgbClr val="52585F"/>
                </a:solidFill>
                <a:latin typeface="Helvetica" charset="0"/>
              </a:rPr>
              <a:t> in File1.h5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b="1" dirty="0">
              <a:solidFill>
                <a:srgbClr val="52585F"/>
              </a:solidFill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489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94EEAC-392A-9440-AA59-B2802CA30C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Direct (not web service API) data access via HTTP protocol is now mainstream due to the popularity of object-based storage.</a:t>
            </a:r>
          </a:p>
          <a:p>
            <a:endParaRPr lang="en-US" dirty="0"/>
          </a:p>
          <a:p>
            <a:r>
              <a:rPr lang="en-US" dirty="0"/>
              <a:t>The HDF5 library currently has beta implementations for accessing HDF5 data in cloud object storage: S3 Virtual File Driver (S3VFD) and HDF5 REST API Virtual Object Layer (VOL).</a:t>
            </a:r>
          </a:p>
          <a:p>
            <a:pPr lvl="1"/>
            <a:r>
              <a:rPr lang="en-US" dirty="0"/>
              <a:t>The REST VOL requires the HDF Highly Scalable Data Server (HSDS), a middleware between HDF5 library and object storage.</a:t>
            </a:r>
          </a:p>
          <a:p>
            <a:endParaRPr lang="en-US" dirty="0"/>
          </a:p>
          <a:p>
            <a:r>
              <a:rPr lang="en-US" dirty="0"/>
              <a:t>HDF5 v1.12 (due ~September) will introduce HDF5 object and region references to external files.</a:t>
            </a:r>
          </a:p>
          <a:p>
            <a:endParaRPr lang="en-US" dirty="0"/>
          </a:p>
          <a:p>
            <a:r>
              <a:rPr lang="en-US" dirty="0"/>
              <a:t>HDF5 soft (external) linking </a:t>
            </a:r>
            <a:r>
              <a:rPr lang="en-US" u="sng" dirty="0"/>
              <a:t>could</a:t>
            </a:r>
            <a:r>
              <a:rPr lang="en-US" dirty="0"/>
              <a:t> be extended to support HTTP-based data access. This would enable access to external data even when their files are hosted by an ordinary web server.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0A07DE-FD3A-3946-AFD1-DC20B9E71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09000-79AC-CB4B-8E98-212F095C802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2B6079-00C2-7A46-BC63-202309697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Could Future Bring</a:t>
            </a:r>
          </a:p>
        </p:txBody>
      </p:sp>
    </p:spTree>
    <p:extLst>
      <p:ext uri="{BB962C8B-B14F-4D97-AF65-F5344CB8AC3E}">
        <p14:creationId xmlns:p14="http://schemas.microsoft.com/office/powerpoint/2010/main" val="1397383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2814" y="5248275"/>
            <a:ext cx="21031200" cy="1457325"/>
          </a:xfrm>
        </p:spPr>
        <p:txBody>
          <a:bodyPr/>
          <a:lstStyle/>
          <a:p>
            <a:r>
              <a:rPr lang="en-US" sz="8000" dirty="0">
                <a:solidFill>
                  <a:srgbClr val="92D050"/>
                </a:solidFill>
              </a:rPr>
              <a:t>THANK YOU!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2814" y="6934200"/>
            <a:ext cx="21031200" cy="727075"/>
          </a:xfrm>
        </p:spPr>
        <p:txBody>
          <a:bodyPr>
            <a:normAutofit fontScale="92500" lnSpcReduction="20000"/>
          </a:bodyPr>
          <a:lstStyle/>
          <a:p>
            <a:r>
              <a:rPr lang="en-US" b="0" dirty="0"/>
              <a:t>Questions &amp; Comments?</a:t>
            </a:r>
          </a:p>
        </p:txBody>
      </p:sp>
      <p:pic>
        <p:nvPicPr>
          <p:cNvPr id="4" name="Picture 3" descr="pasted-image.pdf"/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93400"/>
            <a:ext cx="2438400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89DB4-CF61-6F46-8776-BDBC7A5230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49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Master layout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5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Helvetica Light" charset="0"/>
            <a:cs typeface="Helvetica Light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5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Helvetica Light" charset="0"/>
            <a:cs typeface="Helvetica Light" charset="0"/>
            <a:sym typeface="Helvetica Light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9915</TotalTime>
  <Words>480</Words>
  <Application>Microsoft Macintosh PowerPoint</Application>
  <PresentationFormat>Custom</PresentationFormat>
  <Paragraphs>66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Helvetica</vt:lpstr>
      <vt:lpstr>Helvetica Light</vt:lpstr>
      <vt:lpstr>Helvetica Neue</vt:lpstr>
      <vt:lpstr>Master layout</vt:lpstr>
      <vt:lpstr>Custom Design</vt:lpstr>
      <vt:lpstr>HDF5 External Data Access</vt:lpstr>
      <vt:lpstr>HDF5 Links</vt:lpstr>
      <vt:lpstr>HDF5 Object Graph</vt:lpstr>
      <vt:lpstr>Data Access: Two Separate Files</vt:lpstr>
      <vt:lpstr>Data Access: Mount Two Files Together</vt:lpstr>
      <vt:lpstr>Data Access: Externally Link Two Files Together</vt:lpstr>
      <vt:lpstr>What Could Future Bring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The HDF Group for Financial Services</dc:title>
  <dc:creator>Microsoft Office User</dc:creator>
  <cp:lastModifiedBy>Aleksandar Jelenak</cp:lastModifiedBy>
  <cp:revision>323</cp:revision>
  <dcterms:created xsi:type="dcterms:W3CDTF">2016-09-20T20:57:26Z</dcterms:created>
  <dcterms:modified xsi:type="dcterms:W3CDTF">2019-07-19T07:03:26Z</dcterms:modified>
</cp:coreProperties>
</file>