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66" r:id="rId3"/>
    <p:sldId id="273" r:id="rId4"/>
    <p:sldId id="289" r:id="rId5"/>
    <p:sldId id="268" r:id="rId6"/>
    <p:sldId id="308" r:id="rId7"/>
    <p:sldId id="276" r:id="rId8"/>
    <p:sldId id="275" r:id="rId9"/>
    <p:sldId id="274" r:id="rId10"/>
    <p:sldId id="277" r:id="rId11"/>
    <p:sldId id="282" r:id="rId12"/>
    <p:sldId id="281" r:id="rId13"/>
    <p:sldId id="280" r:id="rId14"/>
    <p:sldId id="306" r:id="rId15"/>
    <p:sldId id="303" r:id="rId16"/>
    <p:sldId id="301" r:id="rId17"/>
    <p:sldId id="307" r:id="rId18"/>
    <p:sldId id="305" r:id="rId19"/>
    <p:sldId id="286" r:id="rId20"/>
    <p:sldId id="28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274D7B1-0046-FE46-B3CD-D90208755D1A}">
          <p14:sldIdLst>
            <p14:sldId id="256"/>
            <p14:sldId id="266"/>
          </p14:sldIdLst>
        </p14:section>
        <p14:section name="The Problem" id="{3879335E-508C-E24C-9423-87F1C758A5AF}">
          <p14:sldIdLst>
            <p14:sldId id="273"/>
            <p14:sldId id="289"/>
            <p14:sldId id="268"/>
            <p14:sldId id="308"/>
          </p14:sldIdLst>
        </p14:section>
        <p14:section name="STARE as a Solution" id="{A5C091F3-7696-7D46-9FD1-C776E6272D6D}">
          <p14:sldIdLst>
            <p14:sldId id="276"/>
            <p14:sldId id="275"/>
          </p14:sldIdLst>
        </p14:section>
        <p14:section name="HTM" id="{3D3AB125-AC67-8141-8F11-A92F7916D8B2}">
          <p14:sldIdLst>
            <p14:sldId id="274"/>
            <p14:sldId id="277"/>
            <p14:sldId id="282"/>
            <p14:sldId id="281"/>
            <p14:sldId id="280"/>
            <p14:sldId id="306"/>
          </p14:sldIdLst>
        </p14:section>
        <p14:section name="Adapting STARE" id="{4E9DD289-91E4-3D41-8705-92DA184FA6E2}">
          <p14:sldIdLst>
            <p14:sldId id="303"/>
            <p14:sldId id="301"/>
            <p14:sldId id="307"/>
            <p14:sldId id="305"/>
          </p14:sldIdLst>
        </p14:section>
        <p14:section name="Conclusion" id="{E9E32884-65E2-BA43-8DDB-EB247AF4441E}">
          <p14:sldIdLst>
            <p14:sldId id="286"/>
            <p14:sldId id="287"/>
          </p14:sldIdLst>
        </p14:section>
        <p14:section name="Motivation" id="{52038061-2E30-E14C-9B57-642AB7C0CBD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20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840" userDrawn="1">
          <p15:clr>
            <a:srgbClr val="A4A3A4"/>
          </p15:clr>
        </p15:guide>
        <p15:guide id="6" orient="horz" pos="1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7"/>
    <p:restoredTop sz="90603"/>
  </p:normalViewPr>
  <p:slideViewPr>
    <p:cSldViewPr snapToGrid="0" snapToObjects="1">
      <p:cViewPr varScale="1">
        <p:scale>
          <a:sx n="132" d="100"/>
          <a:sy n="132" d="100"/>
        </p:scale>
        <p:origin x="424" y="176"/>
      </p:cViewPr>
      <p:guideLst>
        <p:guide orient="horz" pos="2160"/>
        <p:guide pos="4920"/>
        <p:guide orient="horz" pos="408"/>
        <p:guide pos="2880"/>
        <p:guide pos="840"/>
        <p:guide orient="horz" pos="17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63EC2-BB6C-204E-967D-02C8934A4A43}" type="datetimeFigureOut">
              <a:rPr lang="en-US" smtClean="0"/>
              <a:t>7/18/19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0027E-22A9-E143-AA48-EF2E93E54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58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data models create problem. Different resolutions (and geometric characteristics) add more diversity!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0027E-22A9-E143-AA48-EF2E93E549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079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HDF Virtual Data Set (VDS) – more flexible chunk sizes!</a:t>
            </a:r>
          </a:p>
          <a:p>
            <a:r>
              <a:rPr lang="en-US" dirty="0"/>
              <a:t>Challenge – must be backward compatible to </a:t>
            </a:r>
            <a:r>
              <a:rPr lang="en-US"/>
              <a:t>ease adoption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0027E-22A9-E143-AA48-EF2E93E549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83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our opinion that geo-spatiotemporal references do not need to be revealed in full detail but only at an appropriate level to facilitate parallel IO for better throughput and scalability.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0027E-22A9-E143-AA48-EF2E93E549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86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/>
              <a:t>Height and depth can be indexed with hierarchical distance from</a:t>
            </a:r>
            <a:r>
              <a:rPr lang="en-US" baseline="0" dirty="0"/>
              <a:t> Earth center.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D0398-C655-7B44-97CA-0246756010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92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US" dirty="0"/>
              <a:t>Our present implementation tilted the octahedron with the poles projecting on the center of two opposing triangles to avoid ambiguity at the equator and meridians.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At the 0</a:t>
            </a:r>
            <a:r>
              <a:rPr lang="en-US" baseline="30000" dirty="0"/>
              <a:t>th</a:t>
            </a:r>
            <a:r>
              <a:rPr lang="en-US" dirty="0"/>
              <a:t> quadfurcation level,</a:t>
            </a:r>
            <a:r>
              <a:rPr lang="en-US" baseline="0" dirty="0"/>
              <a:t> i.e. the octahedron, it takes 3 bits.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Each quadfurcation takes 2 additional bits.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27 quadfurcations requires 57 bits.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With a sign bit, it takes 58 bits.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</a:t>
            </a:r>
            <a:r>
              <a:rPr lang="en-US" baseline="0" dirty="0"/>
              <a:t> long integer has 8 bytes, i.e. 64 bits.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It leaves 6 bits to indicate the quadfurcation level needed to just cover the data resolution, i.e. just coarse enough but not coarser. &lt;- This is the </a:t>
            </a:r>
            <a:r>
              <a:rPr lang="en-US" u="sng" baseline="0" dirty="0"/>
              <a:t>adaptive resolution</a:t>
            </a:r>
            <a:r>
              <a:rPr lang="en-US" u="none" baseline="0" dirty="0"/>
              <a:t> part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D0398-C655-7B44-97CA-0246756010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7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Except for the 0</a:t>
            </a:r>
            <a:r>
              <a:rPr lang="en-US" baseline="30000" dirty="0"/>
              <a:t>th</a:t>
            </a:r>
            <a:r>
              <a:rPr lang="en-US" dirty="0"/>
              <a:t> level,</a:t>
            </a:r>
            <a:r>
              <a:rPr lang="en-US" baseline="0" dirty="0"/>
              <a:t> HTM naturally forms a quadtree hierarchy.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At the same quadfurcation</a:t>
            </a:r>
            <a:r>
              <a:rPr lang="en-US" baseline="0" dirty="0"/>
              <a:t> level, the indexes are consecutive.-&gt; </a:t>
            </a:r>
            <a:r>
              <a:rPr lang="en-US" b="1" baseline="0" dirty="0"/>
              <a:t>hierarchy of integer intervals</a:t>
            </a:r>
            <a:r>
              <a:rPr lang="en-US" baseline="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The interval of a shallower level (closer to the root) contains the intervals of all deeper levels.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Set operations, such as complement, difference, intersect, union, etc., become integer interval operations. -&gt; much faster than working with latitude-longitude 2-tuple floating-point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D0398-C655-7B44-97CA-0246756010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92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/>
              <a:t>Gray texts</a:t>
            </a:r>
            <a:r>
              <a:rPr lang="en-US" baseline="0" dirty="0"/>
              <a:t> indicate application to array databases.</a:t>
            </a:r>
            <a:endParaRPr lang="en-US" dirty="0"/>
          </a:p>
          <a:p>
            <a:pPr marL="171450" indent="-171450">
              <a:buFont typeface="Arial" charset="0"/>
              <a:buChar char="•"/>
            </a:pPr>
            <a:r>
              <a:rPr lang="en-US" dirty="0"/>
              <a:t>One may use a different platonic solid as the starting point, e.g. icosahedron with 20 triangular</a:t>
            </a:r>
            <a:r>
              <a:rPr lang="en-US" baseline="0" dirty="0"/>
              <a:t> facet</a:t>
            </a:r>
            <a:r>
              <a:rPr lang="en-US" dirty="0"/>
              <a:t>s.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/>
              <a:t>But, 20 is not a power of 2.</a:t>
            </a:r>
            <a:endParaRPr lang="en-US" dirty="0"/>
          </a:p>
          <a:p>
            <a:pPr marL="628650" lvl="1" indent="-171450">
              <a:buFont typeface="Arial" charset="0"/>
              <a:buChar char="•"/>
            </a:pPr>
            <a:r>
              <a:rPr lang="en-US" dirty="0"/>
              <a:t>Spherical</a:t>
            </a:r>
            <a:r>
              <a:rPr lang="en-US" baseline="0" dirty="0"/>
              <a:t> triangles produced from icosahedron has smaller variation in area.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/>
              <a:t>More similar to geodesic grid used by current simulation models.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D0398-C655-7B44-97CA-0246756010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2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0027E-22A9-E143-AA48-EF2E93E549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11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There is a typo in our</a:t>
            </a:r>
            <a:r>
              <a:rPr lang="en-US" b="1" baseline="0" dirty="0"/>
              <a:t> 4-page extended abstract in Table 1: The 2</a:t>
            </a:r>
            <a:r>
              <a:rPr lang="en-US" b="1" baseline="30000" dirty="0"/>
              <a:t>nd</a:t>
            </a:r>
            <a:r>
              <a:rPr lang="en-US" b="1" baseline="0" dirty="0"/>
              <a:t> column should have been </a:t>
            </a:r>
            <a:r>
              <a:rPr lang="en-US" b="1" i="0" baseline="0" dirty="0"/>
              <a:t>diameter rather than radius.</a:t>
            </a:r>
          </a:p>
          <a:p>
            <a:pPr marL="171450" indent="-171450">
              <a:buFont typeface="Arial" charset="0"/>
              <a:buChar char="•"/>
            </a:pPr>
            <a:r>
              <a:rPr lang="en-US" b="0" dirty="0"/>
              <a:t>Levels</a:t>
            </a:r>
            <a:r>
              <a:rPr lang="en-US" b="0" baseline="0" dirty="0"/>
              <a:t> 13, 14, and 15 are underlined because they correspond roughly to MODIS resolutions. There will be an example using MODIS later.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D0398-C655-7B44-97CA-0246756010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16 gray shades -&gt; 16 nodes of a cluster. Areas of the same shade go to the same cluster node.</a:t>
            </a:r>
          </a:p>
          <a:p>
            <a:r>
              <a:rPr lang="en-US" dirty="0" err="1"/>
              <a:t>chunkLevel</a:t>
            </a:r>
            <a:r>
              <a:rPr lang="en-US" dirty="0"/>
              <a:t>=3 (nodes). </a:t>
            </a:r>
            <a:r>
              <a:rPr lang="en-US" dirty="0" err="1"/>
              <a:t>TrixelGrid</a:t>
            </a:r>
            <a:r>
              <a:rPr lang="en-US" dirty="0"/>
              <a:t>=0,1,2,3,4 (yellows getting darker). Swath, resolution level=5 (green).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08DF1-E4CB-9748-A647-0B6F37AD8A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5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US" dirty="0"/>
              <a:t>Using rectilinear array for illustration, because it is easier to draw!</a:t>
            </a:r>
          </a:p>
          <a:p>
            <a:pPr marL="0" indent="0">
              <a:buFont typeface="+mj-lt"/>
              <a:buNone/>
            </a:pPr>
            <a:r>
              <a:rPr lang="en-US" dirty="0"/>
              <a:t>Analysis engine of a tightly coupled compute-storage approach also manages storage, while that of a loosely coupled compute-storage approach does not, instead it interfaces with storage technologies loosely. Tightly coupled approaches get to reuse the partitions over and over again, but loosely couple ones offer better elasticity.</a:t>
            </a:r>
          </a:p>
          <a:p>
            <a:pPr marL="0" indent="0">
              <a:buFont typeface="+mj-lt"/>
              <a:buNone/>
            </a:pPr>
            <a:r>
              <a:rPr lang="en-US" dirty="0"/>
              <a:t>Parallel distributed database management systems (DBMSs) are typical examples of tightly coupled approach. Spark, Hadoop, &amp; Python w/ </a:t>
            </a:r>
            <a:r>
              <a:rPr lang="en-US" dirty="0" err="1"/>
              <a:t>Dask</a:t>
            </a:r>
            <a:r>
              <a:rPr lang="en-US" dirty="0"/>
              <a:t> are loosely coupled approaches.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 cluster of 8 interconnected</a:t>
            </a:r>
            <a:r>
              <a:rPr lang="en-US" baseline="0" dirty="0"/>
              <a:t> nodes.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 “data</a:t>
            </a:r>
            <a:r>
              <a:rPr lang="en-US" baseline="0" dirty="0"/>
              <a:t> cube” of, e.g., regularly gridded data.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Partition the data cube into 8 chunks and distribute each to a node.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Each node can work on its own chunk at the same time, achieving distributed (data) parallelism.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/>
              <a:t>However, the entire North America is in 1 chunk. If users are only interested in places in N Am, only one node will be working -&gt; load </a:t>
            </a:r>
            <a:r>
              <a:rPr lang="en-US" baseline="0" dirty="0" err="1"/>
              <a:t>inbalance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7563C-A970-2745-B705-7E2B8388379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95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84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1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3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Athelas" panose="02000503000000020003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9250" indent="-349250">
              <a:buFont typeface="Courier New" panose="02070309020205020404" pitchFamily="49" charset="0"/>
              <a:buChar char="o"/>
              <a:tabLst/>
              <a:defRPr>
                <a:latin typeface="Garamond" panose="02020404030301010803" pitchFamily="18" charset="0"/>
              </a:defRPr>
            </a:lvl1pPr>
            <a:lvl2pPr marL="685800" indent="-228600">
              <a:buFont typeface="Wingdings" pitchFamily="2" charset="2"/>
              <a:buChar char="§"/>
              <a:defRPr>
                <a:latin typeface="Garamond" panose="02020404030301010803" pitchFamily="18" charset="0"/>
              </a:defRPr>
            </a:lvl2pPr>
            <a:lvl3pPr>
              <a:defRPr>
                <a:latin typeface="Garamond" panose="02020404030301010803" pitchFamily="18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>
                <a:latin typeface="Garamond" panose="02020404030301010803" pitchFamily="18" charset="0"/>
              </a:defRPr>
            </a:lvl4pPr>
            <a:lvl5pPr marL="2057400" indent="-228600">
              <a:buFont typeface="Wingdings" pitchFamily="2" charset="2"/>
              <a:buChar char="§"/>
              <a:defRPr>
                <a:latin typeface="Garamond" panose="02020404030301010803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0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5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0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3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2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0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1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5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rgbClr val="7030A0">
              <a:alpha val="75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925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760" y="6356351"/>
            <a:ext cx="5872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ESIP Summer Meeting (Tacoma, WA)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9520" y="6356351"/>
            <a:ext cx="925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0808E-9A38-644F-9FD7-DEDE7DB8A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4">
              <a:lumMod val="20000"/>
              <a:lumOff val="80000"/>
            </a:schemeClr>
          </a:solidFill>
          <a:latin typeface="Athelas" panose="02000503000000020003" pitchFamily="2" charset="77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lnSpc>
          <a:spcPct val="100000"/>
        </a:lnSpc>
        <a:spcBef>
          <a:spcPts val="1000"/>
        </a:spcBef>
        <a:buFont typeface="Courier New" panose="02070309020205020404" pitchFamily="49" charset="0"/>
        <a:buChar char="o"/>
        <a:tabLst/>
        <a:defRPr sz="2800" kern="1200">
          <a:solidFill>
            <a:schemeClr val="tx2">
              <a:lumMod val="50000"/>
            </a:schemeClr>
          </a:solidFill>
          <a:latin typeface="Bell MT" panose="02020503060305020303" pitchFamily="18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>
              <a:lumMod val="50000"/>
            </a:schemeClr>
          </a:solidFill>
          <a:latin typeface="Bell MT" panose="02020503060305020303" pitchFamily="18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Bell MT" panose="02020503060305020303" pitchFamily="18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Bell MT" panose="02020503060305020303" pitchFamily="18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Bell MT" panose="02020503060305020303" pitchFamily="18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DA1E2-8240-E540-9EF4-B4E73FBDAB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230" y="1684421"/>
            <a:ext cx="8736594" cy="1825542"/>
          </a:xfrm>
        </p:spPr>
        <p:txBody>
          <a:bodyPr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i="1" dirty="0">
                <a:latin typeface="Garamond" panose="02020404030301010803" pitchFamily="18" charset="0"/>
              </a:rPr>
              <a:t>Integrative-Analysis-Ready</a:t>
            </a:r>
            <a:r>
              <a:rPr lang="en-US" sz="4400" dirty="0">
                <a:latin typeface="Garamond" panose="02020404030301010803" pitchFamily="18" charset="0"/>
              </a:rPr>
              <a:t> Data with </a:t>
            </a:r>
            <a:r>
              <a:rPr lang="en-US" sz="4400" b="1" dirty="0">
                <a:latin typeface="Garamond" panose="02020404030301010803" pitchFamily="18" charset="0"/>
              </a:rPr>
              <a:t>STARE</a:t>
            </a:r>
            <a:endParaRPr lang="en-US" sz="4400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DB77FC-8C27-1042-8F01-537B7B8070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6511" y="3602038"/>
            <a:ext cx="7230979" cy="1655762"/>
          </a:xfrm>
        </p:spPr>
        <p:txBody>
          <a:bodyPr>
            <a:normAutofit/>
          </a:bodyPr>
          <a:lstStyle/>
          <a:p>
            <a:r>
              <a:rPr lang="en-US" dirty="0"/>
              <a:t>K-S Kuo</a:t>
            </a:r>
            <a:r>
              <a:rPr lang="en-US" baseline="30000" dirty="0"/>
              <a:t>1,2,3</a:t>
            </a:r>
            <a:r>
              <a:rPr lang="en-US" dirty="0"/>
              <a:t> and ML Rilee</a:t>
            </a:r>
            <a:r>
              <a:rPr lang="en-US" baseline="30000" dirty="0"/>
              <a:t>1,4</a:t>
            </a:r>
          </a:p>
          <a:p>
            <a:pPr marL="234950" indent="-234950">
              <a:buFont typeface="+mj-lt"/>
              <a:buAutoNum type="arabicPeriod"/>
            </a:pPr>
            <a:r>
              <a:rPr lang="en-US" sz="1200" dirty="0"/>
              <a:t>NASA Goddard Space Flight Center, Greenbelt, Maryland, USA</a:t>
            </a:r>
          </a:p>
          <a:p>
            <a:pPr marL="234950" indent="-234950">
              <a:spcBef>
                <a:spcPts val="0"/>
              </a:spcBef>
              <a:buFont typeface="+mj-lt"/>
              <a:buAutoNum type="arabicPeriod"/>
            </a:pPr>
            <a:r>
              <a:rPr lang="en-US" sz="1200" dirty="0"/>
              <a:t>Earth System Science Interdisciplinary Center (ESSIC), Univ. of Maryland-College Park, USA</a:t>
            </a:r>
          </a:p>
          <a:p>
            <a:pPr marL="234950" indent="-234950">
              <a:spcBef>
                <a:spcPts val="0"/>
              </a:spcBef>
              <a:buFont typeface="+mj-lt"/>
              <a:buAutoNum type="arabicPeriod"/>
            </a:pPr>
            <a:r>
              <a:rPr lang="en-US" sz="1200" dirty="0"/>
              <a:t>Bayesics, LLC, Bowie, Maryland, USA</a:t>
            </a:r>
          </a:p>
          <a:p>
            <a:pPr marL="234950" indent="-234950">
              <a:spcBef>
                <a:spcPts val="0"/>
              </a:spcBef>
              <a:buFont typeface="+mj-lt"/>
              <a:buAutoNum type="arabicPeriod"/>
            </a:pPr>
            <a:r>
              <a:rPr lang="en-US" sz="1200" dirty="0" err="1"/>
              <a:t>Rilee</a:t>
            </a:r>
            <a:r>
              <a:rPr lang="en-US" sz="1200" dirty="0"/>
              <a:t> Systems Technologies, LLC, Derwood, Maryland, USA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23C4BA-4D24-AA48-AF51-B2FAF4FDAA24}"/>
              </a:ext>
            </a:extLst>
          </p:cNvPr>
          <p:cNvSpPr txBox="1"/>
          <p:nvPr/>
        </p:nvSpPr>
        <p:spPr>
          <a:xfrm>
            <a:off x="2521819" y="5582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3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 Quadtree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0280" y="1830901"/>
            <a:ext cx="7543439" cy="434078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DC57F8-4D62-D740-9B8A-A9F4F5FA0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FE215-4D09-AF4B-BC0E-6D147C71D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C3D16-82D2-FD44-9265-96F08BCFA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96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HTM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Earth’s surface is indexed with a 1D integer (64-bit) that forms 8 </a:t>
            </a:r>
            <a:r>
              <a:rPr lang="en-US" sz="2400" b="1" dirty="0"/>
              <a:t>quad-trees</a:t>
            </a:r>
            <a:r>
              <a:rPr lang="en-US" sz="2400" dirty="0"/>
              <a:t>.</a:t>
            </a:r>
          </a:p>
          <a:p>
            <a:pPr lvl="1"/>
            <a:r>
              <a:rPr lang="en-US" sz="2000" u="sng" dirty="0"/>
              <a:t>Given a precision</a:t>
            </a:r>
            <a:r>
              <a:rPr lang="en-US" sz="2000" dirty="0"/>
              <a:t>, HTM converts 2D </a:t>
            </a:r>
            <a:r>
              <a:rPr lang="en-US" sz="2000" dirty="0" err="1"/>
              <a:t>lat-lon</a:t>
            </a:r>
            <a:r>
              <a:rPr lang="en-US" sz="2000" dirty="0"/>
              <a:t> coordinates to 1D indices.</a:t>
            </a:r>
          </a:p>
          <a:p>
            <a:pPr lvl="1"/>
            <a:r>
              <a:rPr lang="en-US" sz="2000" dirty="0"/>
              <a:t>HTM actually indexes </a:t>
            </a:r>
            <a:r>
              <a:rPr lang="en-US" sz="2000" b="1" i="1" dirty="0"/>
              <a:t>solid angles</a:t>
            </a:r>
            <a:r>
              <a:rPr lang="en-US" sz="2000" dirty="0"/>
              <a:t> (no radius has be specified).</a:t>
            </a:r>
          </a:p>
          <a:p>
            <a:r>
              <a:rPr lang="en-US" sz="2400" dirty="0"/>
              <a:t>57 bits allow 27 levels of quadfurcation (~7 cm precision).</a:t>
            </a:r>
          </a:p>
          <a:p>
            <a:pPr lvl="1"/>
            <a:r>
              <a:rPr lang="en-US" sz="1800" dirty="0"/>
              <a:t>E.g., the precision reaches </a:t>
            </a:r>
            <a:r>
              <a:rPr lang="en-US" sz="1800" b="1" dirty="0"/>
              <a:t>≲1 m</a:t>
            </a:r>
            <a:r>
              <a:rPr lang="en-US" sz="1800" dirty="0"/>
              <a:t>, at the 23</a:t>
            </a:r>
            <a:r>
              <a:rPr lang="en-US" sz="1800" baseline="30000" dirty="0"/>
              <a:t>rd</a:t>
            </a:r>
            <a:r>
              <a:rPr lang="en-US" sz="1800" dirty="0"/>
              <a:t> level (requiring only 49 bits).</a:t>
            </a:r>
          </a:p>
          <a:p>
            <a:pPr lvl="1"/>
            <a:r>
              <a:rPr lang="en-US" sz="2000" dirty="0"/>
              <a:t>Least significant 6 bits are used to indicate the quadfurcation level that can </a:t>
            </a:r>
            <a:r>
              <a:rPr lang="en-US" sz="2000" b="1" dirty="0"/>
              <a:t>cover</a:t>
            </a:r>
            <a:r>
              <a:rPr lang="en-US" sz="2000" dirty="0"/>
              <a:t> the data resolution </a:t>
            </a:r>
            <a:r>
              <a:rPr lang="mr-IN" sz="2000" dirty="0"/>
              <a:t>–</a:t>
            </a:r>
            <a:r>
              <a:rPr lang="en-US" sz="2000" dirty="0"/>
              <a:t> </a:t>
            </a:r>
            <a:r>
              <a:rPr lang="en-US" sz="2000" b="1" dirty="0"/>
              <a:t>Adaptive Resolution</a:t>
            </a:r>
            <a:r>
              <a:rPr lang="en-US" sz="2000" dirty="0"/>
              <a:t>.</a:t>
            </a:r>
          </a:p>
          <a:p>
            <a:r>
              <a:rPr lang="en-US" sz="2400" dirty="0"/>
              <a:t>When a certain quadfurcation level is chosen to be the chunk size for partitioning, all leaves belonging to a branch of that level can be distributed to the same node on a multi-node cluster.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A99B4FB-6E3E-2B42-A1A5-B62C3505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F3A7D82-CCB0-DD46-AD19-18960B89B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20B7A3-EE21-504E-A07C-C78F7D6B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699B5-2607-2245-B208-5A09A1D5C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DEDC87-9B7A-7341-A02E-A25A9D0711BF}"/>
              </a:ext>
            </a:extLst>
          </p:cNvPr>
          <p:cNvGrpSpPr/>
          <p:nvPr/>
        </p:nvGrpSpPr>
        <p:grpSpPr>
          <a:xfrm>
            <a:off x="628650" y="1985673"/>
            <a:ext cx="7886700" cy="3665923"/>
            <a:chOff x="0" y="0"/>
            <a:chExt cx="5876925" cy="2269522"/>
          </a:xfrm>
        </p:grpSpPr>
        <p:pic>
          <p:nvPicPr>
            <p:cNvPr id="5" name="image7.png">
              <a:extLst>
                <a:ext uri="{FF2B5EF4-FFF2-40B4-BE49-F238E27FC236}">
                  <a16:creationId xmlns:a16="http://schemas.microsoft.com/office/drawing/2014/main" id="{464F3FE0-0F79-AA4B-8795-5E8A8F302674}"/>
                </a:ext>
              </a:extLst>
            </p:cNvPr>
            <p:cNvPicPr/>
            <p:nvPr/>
          </p:nvPicPr>
          <p:blipFill>
            <a:blip r:embed="rId3"/>
            <a:srcRect t="84" b="53006"/>
            <a:stretch>
              <a:fillRect/>
            </a:stretch>
          </p:blipFill>
          <p:spPr>
            <a:xfrm>
              <a:off x="0" y="0"/>
              <a:ext cx="5876925" cy="2069465"/>
            </a:xfrm>
            <a:prstGeom prst="rect">
              <a:avLst/>
            </a:prstGeom>
            <a:ln/>
          </p:spPr>
        </p:pic>
        <p:sp>
          <p:nvSpPr>
            <p:cNvPr id="6" name="Text Box 19">
              <a:extLst>
                <a:ext uri="{FF2B5EF4-FFF2-40B4-BE49-F238E27FC236}">
                  <a16:creationId xmlns:a16="http://schemas.microsoft.com/office/drawing/2014/main" id="{B7D0C9CF-D415-F747-91EA-79806A665EF4}"/>
                </a:ext>
              </a:extLst>
            </p:cNvPr>
            <p:cNvSpPr txBox="1"/>
            <p:nvPr/>
          </p:nvSpPr>
          <p:spPr>
            <a:xfrm>
              <a:off x="0" y="2117090"/>
              <a:ext cx="5876925" cy="152432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28600" marR="0" indent="-228600" algn="ctr">
                <a:spcBef>
                  <a:spcPts val="30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The bit format of the STARE spatial index including geo-location and resolution.</a:t>
              </a:r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C2720F-0A8D-D948-B456-0C2F8ED6D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EC7EA5-D3A0-EC48-A5A8-0A02E3D88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C78DF4-219F-2B4F-A5DC-D1DA1FFF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94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 Resolutions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969855"/>
              </p:ext>
            </p:extLst>
          </p:nvPr>
        </p:nvGraphicFramePr>
        <p:xfrm>
          <a:off x="628650" y="1825625"/>
          <a:ext cx="7885986" cy="432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3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33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32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5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5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Depth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Diameter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Radius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Edge Length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Depth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Diameter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Radius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Edge Length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~0.5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~1.2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~5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~2.4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~8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~10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~2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~16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</a:t>
                      </a:r>
                      <a:r>
                        <a:rPr lang="en-US" sz="1400" baseline="0" dirty="0"/>
                        <a:t> 8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~20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~8</a:t>
                      </a:r>
                      <a:r>
                        <a:rPr lang="en-US" sz="1400" baseline="0" dirty="0"/>
                        <a:t> m</a:t>
                      </a:r>
                      <a:endParaRPr lang="en-US" sz="1400" dirty="0"/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~4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~10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~31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~16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~39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~15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~8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~19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~63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~32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~78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~31</a:t>
                      </a:r>
                      <a:r>
                        <a:rPr lang="en-US" sz="1400" baseline="0" dirty="0"/>
                        <a:t> m</a:t>
                      </a:r>
                      <a:endParaRPr lang="en-US" sz="1400" dirty="0"/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~16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~38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~125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~63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~157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~61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~31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~77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~251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~126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~314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~122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~63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~153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~501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~252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~628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sng" dirty="0"/>
                        <a:t>15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~245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~123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~307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~1003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~502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~1,256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sng" dirty="0"/>
                        <a:t>14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~490 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~245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~615 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~2005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~1003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~2,500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sng" dirty="0">
                          <a:highlight>
                            <a:srgbClr val="FFFF00"/>
                          </a:highlight>
                        </a:rPr>
                        <a:t>13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~1 km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~0.5 km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~1.2 km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~4011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~2006</a:t>
                      </a:r>
                      <a:r>
                        <a:rPr lang="en-US" sz="1400" baseline="0" dirty="0"/>
                        <a:t> km</a:t>
                      </a:r>
                      <a:endParaRPr lang="en-US" sz="1400" dirty="0"/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~5,000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~2 km</a:t>
                      </a:r>
                    </a:p>
                  </a:txBody>
                  <a:tcPr marL="113409" marR="11340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km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~2.5 km</a:t>
                      </a:r>
                    </a:p>
                  </a:txBody>
                  <a:tcPr marL="113409" marR="11340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 marL="113409" marR="11340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~8021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~4011 km</a:t>
                      </a:r>
                    </a:p>
                  </a:txBody>
                  <a:tcPr marL="113409" marR="11340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~10,000 km</a:t>
                      </a:r>
                    </a:p>
                  </a:txBody>
                  <a:tcPr marL="113409" marR="113409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724C77-493C-024D-AA44-655B62F5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F6B44-453E-C440-A548-4E878961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AAE9B-60BA-9845-8B62-FDB64F32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72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7661353-2C45-C246-BF32-CA155653DB9B}"/>
              </a:ext>
            </a:extLst>
          </p:cNvPr>
          <p:cNvGrpSpPr/>
          <p:nvPr/>
        </p:nvGrpSpPr>
        <p:grpSpPr>
          <a:xfrm>
            <a:off x="158750" y="1802033"/>
            <a:ext cx="8845550" cy="4457700"/>
            <a:chOff x="211667" y="457200"/>
            <a:chExt cx="11794066" cy="5943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DF6B04-F578-F74B-A161-7721D5703F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36" t="1250" r="1529" b="1250"/>
            <a:stretch/>
          </p:blipFill>
          <p:spPr>
            <a:xfrm>
              <a:off x="211667" y="457200"/>
              <a:ext cx="11794066" cy="5943600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5A5ED63-D232-AE4D-A625-612E777912EA}"/>
                </a:ext>
              </a:extLst>
            </p:cNvPr>
            <p:cNvGrpSpPr/>
            <p:nvPr/>
          </p:nvGrpSpPr>
          <p:grpSpPr>
            <a:xfrm>
              <a:off x="8718967" y="495812"/>
              <a:ext cx="3227832" cy="3227832"/>
              <a:chOff x="8718967" y="495812"/>
              <a:chExt cx="3227832" cy="3227832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EF543B8-04FB-C646-AA32-336C6382D3D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293932">
                <a:off x="8718967" y="495812"/>
                <a:ext cx="3227832" cy="3227832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2A052C6-2365-9641-B8CE-3E0E34C807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6667" b="93833" l="10000" r="90000">
                            <a14:foregroundMark x1="49000" y1="6667" x2="49000" y2="6667"/>
                            <a14:foregroundMark x1="49750" y1="93833" x2="49750" y2="93833"/>
                          </a14:backgroundRemoval>
                        </a14:imgEffect>
                      </a14:imgLayer>
                    </a14:imgProps>
                  </a:ext>
                </a:extLst>
              </a:blip>
              <a:srcRect l="25050" r="24924"/>
              <a:stretch/>
            </p:blipFill>
            <p:spPr>
              <a:xfrm rot="21293932">
                <a:off x="8731858" y="509528"/>
                <a:ext cx="3202050" cy="3200400"/>
              </a:xfrm>
              <a:prstGeom prst="rect">
                <a:avLst/>
              </a:prstGeom>
            </p:spPr>
          </p:pic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2D0DBB2-9C32-1C47-8F4D-F2E4980AD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Example of 16 Partitions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79A6D-E6E0-C443-9893-0E6C0F48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A3195E-3C82-8C42-B800-0C3D41AFC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1E1584-1AEB-8947-9859-B3D4815A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90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69EF863-7A0E-8143-862A-3BF84FCFE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of STARE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84A51E-3B81-BF4C-BF91-8879B8C323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Facilitate data placement alignment on distributed parallel computing architectures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Enable optimal throughput by minimizing unnecessary data movements.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2CBE3-A3F6-8B47-9926-A0E9A1E3A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FB3CB-6D88-E144-A5E5-C94EB03AE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ECE11-A9CB-7842-8A56-04E12B3AB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53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Content Placeholder 6">
            <a:extLst>
              <a:ext uri="{FF2B5EF4-FFF2-40B4-BE49-F238E27FC236}">
                <a16:creationId xmlns:a16="http://schemas.microsoft.com/office/drawing/2014/main" id="{CE8B0684-5FC6-7E4B-A2CA-48AAA97F18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968" y="1822530"/>
            <a:ext cx="4683023" cy="269479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197704" y="3727892"/>
            <a:ext cx="3169291" cy="2430616"/>
            <a:chOff x="5172075" y="3189398"/>
            <a:chExt cx="2610744" cy="1819275"/>
          </a:xfrm>
        </p:grpSpPr>
        <p:grpSp>
          <p:nvGrpSpPr>
            <p:cNvPr id="267" name="Group 266"/>
            <p:cNvGrpSpPr/>
            <p:nvPr/>
          </p:nvGrpSpPr>
          <p:grpSpPr>
            <a:xfrm>
              <a:off x="5815013" y="3189398"/>
              <a:ext cx="1967806" cy="1097756"/>
              <a:chOff x="6381750" y="3333750"/>
              <a:chExt cx="2623741" cy="1463675"/>
            </a:xfrm>
          </p:grpSpPr>
          <p:grpSp>
            <p:nvGrpSpPr>
              <p:cNvPr id="266" name="Group 265"/>
              <p:cNvGrpSpPr/>
              <p:nvPr/>
            </p:nvGrpSpPr>
            <p:grpSpPr>
              <a:xfrm>
                <a:off x="6381750" y="3333750"/>
                <a:ext cx="890198" cy="1458713"/>
                <a:chOff x="6381750" y="3333750"/>
                <a:chExt cx="890198" cy="1458713"/>
              </a:xfrm>
            </p:grpSpPr>
            <p:grpSp>
              <p:nvGrpSpPr>
                <p:cNvPr id="145" name="Group 144"/>
                <p:cNvGrpSpPr/>
                <p:nvPr/>
              </p:nvGrpSpPr>
              <p:grpSpPr>
                <a:xfrm>
                  <a:off x="6381750" y="3333750"/>
                  <a:ext cx="890198" cy="1458713"/>
                  <a:chOff x="5524500" y="3886200"/>
                  <a:chExt cx="1085850" cy="1866900"/>
                </a:xfrm>
              </p:grpSpPr>
              <p:sp>
                <p:nvSpPr>
                  <p:cNvPr id="158" name="Rectangle 157"/>
                  <p:cNvSpPr/>
                  <p:nvPr/>
                </p:nvSpPr>
                <p:spPr>
                  <a:xfrm>
                    <a:off x="5524500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9" name="Freeform 158"/>
                  <p:cNvSpPr/>
                  <p:nvPr/>
                </p:nvSpPr>
                <p:spPr>
                  <a:xfrm>
                    <a:off x="5524500" y="3886200"/>
                    <a:ext cx="1085850" cy="463550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5850" h="463550">
                        <a:moveTo>
                          <a:pt x="577850" y="0"/>
                        </a:moveTo>
                        <a:lnTo>
                          <a:pt x="0" y="463550"/>
                        </a:lnTo>
                        <a:lnTo>
                          <a:pt x="571500" y="457200"/>
                        </a:lnTo>
                        <a:lnTo>
                          <a:pt x="1085850" y="6350"/>
                        </a:lnTo>
                        <a:lnTo>
                          <a:pt x="5778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0" name="Freeform 159"/>
                  <p:cNvSpPr/>
                  <p:nvPr/>
                </p:nvSpPr>
                <p:spPr>
                  <a:xfrm>
                    <a:off x="6102350" y="3900488"/>
                    <a:ext cx="504825" cy="18510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501650 w 501650"/>
                      <a:gd name="connsiteY0" fmla="*/ 0 h 1851025"/>
                      <a:gd name="connsiteX1" fmla="*/ 0 w 501650"/>
                      <a:gd name="connsiteY1" fmla="*/ 438150 h 1851025"/>
                      <a:gd name="connsiteX2" fmla="*/ 0 w 501650"/>
                      <a:gd name="connsiteY2" fmla="*/ 1851025 h 1851025"/>
                      <a:gd name="connsiteX3" fmla="*/ 190500 w 501650"/>
                      <a:gd name="connsiteY3" fmla="*/ 1285875 h 1851025"/>
                      <a:gd name="connsiteX4" fmla="*/ 501650 w 501650"/>
                      <a:gd name="connsiteY4" fmla="*/ 0 h 1851025"/>
                      <a:gd name="connsiteX0" fmla="*/ 501650 w 504825"/>
                      <a:gd name="connsiteY0" fmla="*/ 0 h 1851025"/>
                      <a:gd name="connsiteX1" fmla="*/ 0 w 504825"/>
                      <a:gd name="connsiteY1" fmla="*/ 438150 h 1851025"/>
                      <a:gd name="connsiteX2" fmla="*/ 0 w 504825"/>
                      <a:gd name="connsiteY2" fmla="*/ 1851025 h 1851025"/>
                      <a:gd name="connsiteX3" fmla="*/ 504825 w 504825"/>
                      <a:gd name="connsiteY3" fmla="*/ 1225550 h 1851025"/>
                      <a:gd name="connsiteX4" fmla="*/ 501650 w 504825"/>
                      <a:gd name="connsiteY4" fmla="*/ 0 h 18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4825" h="1851025">
                        <a:moveTo>
                          <a:pt x="501650" y="0"/>
                        </a:moveTo>
                        <a:lnTo>
                          <a:pt x="0" y="438150"/>
                        </a:lnTo>
                        <a:lnTo>
                          <a:pt x="0" y="1851025"/>
                        </a:lnTo>
                        <a:lnTo>
                          <a:pt x="504825" y="1225550"/>
                        </a:lnTo>
                        <a:cubicBezTo>
                          <a:pt x="503767" y="817033"/>
                          <a:pt x="502708" y="408517"/>
                          <a:pt x="50165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247" name="Group 246"/>
                <p:cNvGrpSpPr/>
                <p:nvPr/>
              </p:nvGrpSpPr>
              <p:grpSpPr>
                <a:xfrm>
                  <a:off x="6409910" y="3861387"/>
                  <a:ext cx="403173" cy="852427"/>
                  <a:chOff x="5595012" y="4552380"/>
                  <a:chExt cx="444500" cy="1063623"/>
                </a:xfrm>
              </p:grpSpPr>
              <p:sp>
                <p:nvSpPr>
                  <p:cNvPr id="248" name="Rectangle 247"/>
                  <p:cNvSpPr/>
                  <p:nvPr/>
                </p:nvSpPr>
                <p:spPr>
                  <a:xfrm>
                    <a:off x="5595012" y="4866310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9" name="Rectangle 248"/>
                  <p:cNvSpPr/>
                  <p:nvPr/>
                </p:nvSpPr>
                <p:spPr>
                  <a:xfrm>
                    <a:off x="5595012" y="4990849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0" name="Rectangle 249"/>
                  <p:cNvSpPr/>
                  <p:nvPr/>
                </p:nvSpPr>
                <p:spPr>
                  <a:xfrm>
                    <a:off x="5595012" y="5115388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1" name="Rectangle 250"/>
                  <p:cNvSpPr/>
                  <p:nvPr/>
                </p:nvSpPr>
                <p:spPr>
                  <a:xfrm>
                    <a:off x="5595012" y="5239926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2" name="Rectangle 251"/>
                  <p:cNvSpPr/>
                  <p:nvPr/>
                </p:nvSpPr>
                <p:spPr>
                  <a:xfrm>
                    <a:off x="5595012" y="5364465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3" name="Rectangle 252"/>
                  <p:cNvSpPr/>
                  <p:nvPr/>
                </p:nvSpPr>
                <p:spPr>
                  <a:xfrm>
                    <a:off x="5595012" y="5489004"/>
                    <a:ext cx="444500" cy="126999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4" name="Oval 253"/>
                  <p:cNvSpPr/>
                  <p:nvPr/>
                </p:nvSpPr>
                <p:spPr>
                  <a:xfrm>
                    <a:off x="5601362" y="4552380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55" name="Rectangle 254"/>
                  <p:cNvSpPr/>
                  <p:nvPr/>
                </p:nvSpPr>
                <p:spPr>
                  <a:xfrm>
                    <a:off x="5595012" y="4682554"/>
                    <a:ext cx="444500" cy="127001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256" name="Straight Connector 25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3" name="Group 262"/>
              <p:cNvGrpSpPr/>
              <p:nvPr/>
            </p:nvGrpSpPr>
            <p:grpSpPr>
              <a:xfrm>
                <a:off x="7039638" y="3333751"/>
                <a:ext cx="815364" cy="1458713"/>
                <a:chOff x="7039638" y="3333751"/>
                <a:chExt cx="815364" cy="1458713"/>
              </a:xfrm>
            </p:grpSpPr>
            <p:grpSp>
              <p:nvGrpSpPr>
                <p:cNvPr id="146" name="Group 145"/>
                <p:cNvGrpSpPr/>
                <p:nvPr/>
              </p:nvGrpSpPr>
              <p:grpSpPr>
                <a:xfrm>
                  <a:off x="7039638" y="3333751"/>
                  <a:ext cx="815364" cy="1458713"/>
                  <a:chOff x="6326982" y="3886201"/>
                  <a:chExt cx="994569" cy="1866899"/>
                </a:xfrm>
              </p:grpSpPr>
              <p:sp>
                <p:nvSpPr>
                  <p:cNvPr id="155" name="Freeform 154"/>
                  <p:cNvSpPr/>
                  <p:nvPr/>
                </p:nvSpPr>
                <p:spPr>
                  <a:xfrm>
                    <a:off x="6915151" y="3887787"/>
                    <a:ext cx="406400" cy="18637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403225 w 403225"/>
                      <a:gd name="connsiteY0" fmla="*/ 0 h 1863725"/>
                      <a:gd name="connsiteX1" fmla="*/ 0 w 403225"/>
                      <a:gd name="connsiteY1" fmla="*/ 450850 h 1863725"/>
                      <a:gd name="connsiteX2" fmla="*/ 0 w 403225"/>
                      <a:gd name="connsiteY2" fmla="*/ 1863725 h 1863725"/>
                      <a:gd name="connsiteX3" fmla="*/ 190500 w 403225"/>
                      <a:gd name="connsiteY3" fmla="*/ 1298575 h 1863725"/>
                      <a:gd name="connsiteX4" fmla="*/ 403225 w 403225"/>
                      <a:gd name="connsiteY4" fmla="*/ 0 h 1863725"/>
                      <a:gd name="connsiteX0" fmla="*/ 403225 w 406400"/>
                      <a:gd name="connsiteY0" fmla="*/ 0 h 1863725"/>
                      <a:gd name="connsiteX1" fmla="*/ 0 w 406400"/>
                      <a:gd name="connsiteY1" fmla="*/ 450850 h 1863725"/>
                      <a:gd name="connsiteX2" fmla="*/ 0 w 406400"/>
                      <a:gd name="connsiteY2" fmla="*/ 1863725 h 1863725"/>
                      <a:gd name="connsiteX3" fmla="*/ 406400 w 406400"/>
                      <a:gd name="connsiteY3" fmla="*/ 1247775 h 1863725"/>
                      <a:gd name="connsiteX4" fmla="*/ 403225 w 406400"/>
                      <a:gd name="connsiteY4" fmla="*/ 0 h 186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400" h="1863725">
                        <a:moveTo>
                          <a:pt x="403225" y="0"/>
                        </a:moveTo>
                        <a:lnTo>
                          <a:pt x="0" y="450850"/>
                        </a:lnTo>
                        <a:lnTo>
                          <a:pt x="0" y="1863725"/>
                        </a:lnTo>
                        <a:lnTo>
                          <a:pt x="406400" y="1247775"/>
                        </a:lnTo>
                        <a:cubicBezTo>
                          <a:pt x="405342" y="831850"/>
                          <a:pt x="404283" y="415925"/>
                          <a:pt x="40322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6" name="Freeform 155"/>
                  <p:cNvSpPr/>
                  <p:nvPr/>
                </p:nvSpPr>
                <p:spPr>
                  <a:xfrm>
                    <a:off x="6326982" y="3886201"/>
                    <a:ext cx="981075" cy="457200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5080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08000 w 1085850"/>
                      <a:gd name="connsiteY4" fmla="*/ 0 h 463550"/>
                      <a:gd name="connsiteX0" fmla="*/ 508000 w 990600"/>
                      <a:gd name="connsiteY0" fmla="*/ 0 h 463550"/>
                      <a:gd name="connsiteX1" fmla="*/ 0 w 990600"/>
                      <a:gd name="connsiteY1" fmla="*/ 463550 h 463550"/>
                      <a:gd name="connsiteX2" fmla="*/ 571500 w 990600"/>
                      <a:gd name="connsiteY2" fmla="*/ 457200 h 463550"/>
                      <a:gd name="connsiteX3" fmla="*/ 990600 w 990600"/>
                      <a:gd name="connsiteY3" fmla="*/ 6350 h 463550"/>
                      <a:gd name="connsiteX4" fmla="*/ 508000 w 990600"/>
                      <a:gd name="connsiteY4" fmla="*/ 0 h 463550"/>
                      <a:gd name="connsiteX0" fmla="*/ 508000 w 981075"/>
                      <a:gd name="connsiteY0" fmla="*/ 3175 h 466725"/>
                      <a:gd name="connsiteX1" fmla="*/ 0 w 981075"/>
                      <a:gd name="connsiteY1" fmla="*/ 466725 h 466725"/>
                      <a:gd name="connsiteX2" fmla="*/ 571500 w 981075"/>
                      <a:gd name="connsiteY2" fmla="*/ 460375 h 466725"/>
                      <a:gd name="connsiteX3" fmla="*/ 981075 w 981075"/>
                      <a:gd name="connsiteY3" fmla="*/ 0 h 466725"/>
                      <a:gd name="connsiteX4" fmla="*/ 508000 w 981075"/>
                      <a:gd name="connsiteY4" fmla="*/ 3175 h 466725"/>
                      <a:gd name="connsiteX0" fmla="*/ 508000 w 981075"/>
                      <a:gd name="connsiteY0" fmla="*/ 0 h 463550"/>
                      <a:gd name="connsiteX1" fmla="*/ 0 w 981075"/>
                      <a:gd name="connsiteY1" fmla="*/ 463550 h 463550"/>
                      <a:gd name="connsiteX2" fmla="*/ 571500 w 981075"/>
                      <a:gd name="connsiteY2" fmla="*/ 457200 h 463550"/>
                      <a:gd name="connsiteX3" fmla="*/ 981075 w 981075"/>
                      <a:gd name="connsiteY3" fmla="*/ 6350 h 463550"/>
                      <a:gd name="connsiteX4" fmla="*/ 508000 w 981075"/>
                      <a:gd name="connsiteY4" fmla="*/ 0 h 463550"/>
                      <a:gd name="connsiteX0" fmla="*/ 504825 w 981075"/>
                      <a:gd name="connsiteY0" fmla="*/ 3175 h 457200"/>
                      <a:gd name="connsiteX1" fmla="*/ 0 w 981075"/>
                      <a:gd name="connsiteY1" fmla="*/ 457200 h 457200"/>
                      <a:gd name="connsiteX2" fmla="*/ 571500 w 981075"/>
                      <a:gd name="connsiteY2" fmla="*/ 450850 h 457200"/>
                      <a:gd name="connsiteX3" fmla="*/ 981075 w 981075"/>
                      <a:gd name="connsiteY3" fmla="*/ 0 h 457200"/>
                      <a:gd name="connsiteX4" fmla="*/ 504825 w 981075"/>
                      <a:gd name="connsiteY4" fmla="*/ 3175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457200">
                        <a:moveTo>
                          <a:pt x="504825" y="3175"/>
                        </a:moveTo>
                        <a:lnTo>
                          <a:pt x="0" y="457200"/>
                        </a:lnTo>
                        <a:lnTo>
                          <a:pt x="571500" y="450850"/>
                        </a:lnTo>
                        <a:lnTo>
                          <a:pt x="981075" y="0"/>
                        </a:lnTo>
                        <a:lnTo>
                          <a:pt x="504825" y="31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6337300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237" name="Group 236"/>
                <p:cNvGrpSpPr/>
                <p:nvPr/>
              </p:nvGrpSpPr>
              <p:grpSpPr>
                <a:xfrm>
                  <a:off x="7078400" y="3862192"/>
                  <a:ext cx="403173" cy="852427"/>
                  <a:chOff x="5588000" y="4549775"/>
                  <a:chExt cx="444500" cy="1063623"/>
                </a:xfrm>
              </p:grpSpPr>
              <p:sp>
                <p:nvSpPr>
                  <p:cNvPr id="238" name="Rectangle 23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9" name="Rectangle 23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0" name="Rectangle 23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1" name="Rectangle 24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2" name="Rectangle 24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3" name="Rectangle 24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4" name="Oval 24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45" name="Rectangle 24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246" name="Straight Connector 24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4" name="Group 263"/>
              <p:cNvGrpSpPr/>
              <p:nvPr/>
            </p:nvGrpSpPr>
            <p:grpSpPr>
              <a:xfrm>
                <a:off x="7728760" y="3334991"/>
                <a:ext cx="714500" cy="1457473"/>
                <a:chOff x="7728760" y="3334991"/>
                <a:chExt cx="714500" cy="1457473"/>
              </a:xfrm>
            </p:grpSpPr>
            <p:grpSp>
              <p:nvGrpSpPr>
                <p:cNvPr id="147" name="Group 146"/>
                <p:cNvGrpSpPr/>
                <p:nvPr/>
              </p:nvGrpSpPr>
              <p:grpSpPr>
                <a:xfrm>
                  <a:off x="7728760" y="3334991"/>
                  <a:ext cx="714500" cy="1457473"/>
                  <a:chOff x="7167563" y="3887788"/>
                  <a:chExt cx="871537" cy="1865312"/>
                </a:xfrm>
              </p:grpSpPr>
              <p:sp>
                <p:nvSpPr>
                  <p:cNvPr id="152" name="Freeform 151"/>
                  <p:cNvSpPr/>
                  <p:nvPr/>
                </p:nvSpPr>
                <p:spPr>
                  <a:xfrm>
                    <a:off x="7747000" y="3887788"/>
                    <a:ext cx="292100" cy="18637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288925 w 288925"/>
                      <a:gd name="connsiteY0" fmla="*/ 0 h 1863725"/>
                      <a:gd name="connsiteX1" fmla="*/ 0 w 288925"/>
                      <a:gd name="connsiteY1" fmla="*/ 450850 h 1863725"/>
                      <a:gd name="connsiteX2" fmla="*/ 0 w 288925"/>
                      <a:gd name="connsiteY2" fmla="*/ 1863725 h 1863725"/>
                      <a:gd name="connsiteX3" fmla="*/ 190500 w 288925"/>
                      <a:gd name="connsiteY3" fmla="*/ 1298575 h 1863725"/>
                      <a:gd name="connsiteX4" fmla="*/ 288925 w 288925"/>
                      <a:gd name="connsiteY4" fmla="*/ 0 h 1863725"/>
                      <a:gd name="connsiteX0" fmla="*/ 288925 w 292100"/>
                      <a:gd name="connsiteY0" fmla="*/ 0 h 1863725"/>
                      <a:gd name="connsiteX1" fmla="*/ 0 w 292100"/>
                      <a:gd name="connsiteY1" fmla="*/ 450850 h 1863725"/>
                      <a:gd name="connsiteX2" fmla="*/ 0 w 292100"/>
                      <a:gd name="connsiteY2" fmla="*/ 1863725 h 1863725"/>
                      <a:gd name="connsiteX3" fmla="*/ 292100 w 292100"/>
                      <a:gd name="connsiteY3" fmla="*/ 1254125 h 1863725"/>
                      <a:gd name="connsiteX4" fmla="*/ 288925 w 292100"/>
                      <a:gd name="connsiteY4" fmla="*/ 0 h 186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1863725">
                        <a:moveTo>
                          <a:pt x="288925" y="0"/>
                        </a:moveTo>
                        <a:lnTo>
                          <a:pt x="0" y="450850"/>
                        </a:lnTo>
                        <a:lnTo>
                          <a:pt x="0" y="1863725"/>
                        </a:lnTo>
                        <a:lnTo>
                          <a:pt x="292100" y="1254125"/>
                        </a:lnTo>
                        <a:cubicBezTo>
                          <a:pt x="291042" y="836083"/>
                          <a:pt x="289983" y="418042"/>
                          <a:pt x="28892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3" name="Freeform 152"/>
                  <p:cNvSpPr/>
                  <p:nvPr/>
                </p:nvSpPr>
                <p:spPr>
                  <a:xfrm>
                    <a:off x="7172324" y="3889375"/>
                    <a:ext cx="854075" cy="454025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368300 w 1085850"/>
                      <a:gd name="connsiteY0" fmla="*/ 3175 h 457200"/>
                      <a:gd name="connsiteX1" fmla="*/ 0 w 1085850"/>
                      <a:gd name="connsiteY1" fmla="*/ 457200 h 457200"/>
                      <a:gd name="connsiteX2" fmla="*/ 571500 w 1085850"/>
                      <a:gd name="connsiteY2" fmla="*/ 450850 h 457200"/>
                      <a:gd name="connsiteX3" fmla="*/ 1085850 w 1085850"/>
                      <a:gd name="connsiteY3" fmla="*/ 0 h 457200"/>
                      <a:gd name="connsiteX4" fmla="*/ 368300 w 1085850"/>
                      <a:gd name="connsiteY4" fmla="*/ 3175 h 457200"/>
                      <a:gd name="connsiteX0" fmla="*/ 368300 w 860425"/>
                      <a:gd name="connsiteY0" fmla="*/ 0 h 454025"/>
                      <a:gd name="connsiteX1" fmla="*/ 0 w 860425"/>
                      <a:gd name="connsiteY1" fmla="*/ 454025 h 454025"/>
                      <a:gd name="connsiteX2" fmla="*/ 571500 w 860425"/>
                      <a:gd name="connsiteY2" fmla="*/ 447675 h 454025"/>
                      <a:gd name="connsiteX3" fmla="*/ 860425 w 860425"/>
                      <a:gd name="connsiteY3" fmla="*/ 6350 h 454025"/>
                      <a:gd name="connsiteX4" fmla="*/ 368300 w 860425"/>
                      <a:gd name="connsiteY4" fmla="*/ 0 h 454025"/>
                      <a:gd name="connsiteX0" fmla="*/ 438150 w 860425"/>
                      <a:gd name="connsiteY0" fmla="*/ 0 h 447675"/>
                      <a:gd name="connsiteX1" fmla="*/ 0 w 860425"/>
                      <a:gd name="connsiteY1" fmla="*/ 447675 h 447675"/>
                      <a:gd name="connsiteX2" fmla="*/ 571500 w 860425"/>
                      <a:gd name="connsiteY2" fmla="*/ 441325 h 447675"/>
                      <a:gd name="connsiteX3" fmla="*/ 860425 w 860425"/>
                      <a:gd name="connsiteY3" fmla="*/ 0 h 447675"/>
                      <a:gd name="connsiteX4" fmla="*/ 438150 w 860425"/>
                      <a:gd name="connsiteY4" fmla="*/ 0 h 447675"/>
                      <a:gd name="connsiteX0" fmla="*/ 438150 w 854075"/>
                      <a:gd name="connsiteY0" fmla="*/ 6350 h 454025"/>
                      <a:gd name="connsiteX1" fmla="*/ 0 w 854075"/>
                      <a:gd name="connsiteY1" fmla="*/ 454025 h 454025"/>
                      <a:gd name="connsiteX2" fmla="*/ 571500 w 854075"/>
                      <a:gd name="connsiteY2" fmla="*/ 447675 h 454025"/>
                      <a:gd name="connsiteX3" fmla="*/ 854075 w 854075"/>
                      <a:gd name="connsiteY3" fmla="*/ 0 h 454025"/>
                      <a:gd name="connsiteX4" fmla="*/ 438150 w 854075"/>
                      <a:gd name="connsiteY4" fmla="*/ 6350 h 454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4075" h="454025">
                        <a:moveTo>
                          <a:pt x="438150" y="6350"/>
                        </a:moveTo>
                        <a:lnTo>
                          <a:pt x="0" y="454025"/>
                        </a:lnTo>
                        <a:lnTo>
                          <a:pt x="571500" y="447675"/>
                        </a:lnTo>
                        <a:lnTo>
                          <a:pt x="854075" y="0"/>
                        </a:lnTo>
                        <a:lnTo>
                          <a:pt x="438150" y="63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7167563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227" name="Group 226"/>
                <p:cNvGrpSpPr/>
                <p:nvPr/>
              </p:nvGrpSpPr>
              <p:grpSpPr>
                <a:xfrm>
                  <a:off x="7752910" y="3862393"/>
                  <a:ext cx="403173" cy="852427"/>
                  <a:chOff x="5588000" y="4549775"/>
                  <a:chExt cx="444500" cy="1063623"/>
                </a:xfrm>
              </p:grpSpPr>
              <p:sp>
                <p:nvSpPr>
                  <p:cNvPr id="228" name="Rectangle 22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9" name="Rectangle 22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0" name="Rectangle 22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1" name="Rectangle 23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2" name="Rectangle 23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3" name="Rectangle 23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4" name="Oval 23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35" name="Rectangle 23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236" name="Straight Connector 23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5" name="Group 264"/>
              <p:cNvGrpSpPr/>
              <p:nvPr/>
            </p:nvGrpSpPr>
            <p:grpSpPr>
              <a:xfrm>
                <a:off x="8384044" y="3336231"/>
                <a:ext cx="621447" cy="1461194"/>
                <a:chOff x="8384044" y="3336231"/>
                <a:chExt cx="621447" cy="1461194"/>
              </a:xfrm>
            </p:grpSpPr>
            <p:grpSp>
              <p:nvGrpSpPr>
                <p:cNvPr id="148" name="Group 147"/>
                <p:cNvGrpSpPr/>
                <p:nvPr/>
              </p:nvGrpSpPr>
              <p:grpSpPr>
                <a:xfrm>
                  <a:off x="8384044" y="3336231"/>
                  <a:ext cx="621447" cy="1461194"/>
                  <a:chOff x="7966868" y="3889375"/>
                  <a:chExt cx="758032" cy="1870075"/>
                </a:xfrm>
              </p:grpSpPr>
              <p:sp>
                <p:nvSpPr>
                  <p:cNvPr id="149" name="Freeform 148"/>
                  <p:cNvSpPr/>
                  <p:nvPr/>
                </p:nvSpPr>
                <p:spPr>
                  <a:xfrm>
                    <a:off x="7966868" y="3894138"/>
                    <a:ext cx="753269" cy="455711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266700 w 1085850"/>
                      <a:gd name="connsiteY0" fmla="*/ 9525 h 457200"/>
                      <a:gd name="connsiteX1" fmla="*/ 0 w 1085850"/>
                      <a:gd name="connsiteY1" fmla="*/ 457200 h 457200"/>
                      <a:gd name="connsiteX2" fmla="*/ 571500 w 1085850"/>
                      <a:gd name="connsiteY2" fmla="*/ 450850 h 457200"/>
                      <a:gd name="connsiteX3" fmla="*/ 1085850 w 1085850"/>
                      <a:gd name="connsiteY3" fmla="*/ 0 h 457200"/>
                      <a:gd name="connsiteX4" fmla="*/ 266700 w 1085850"/>
                      <a:gd name="connsiteY4" fmla="*/ 9525 h 457200"/>
                      <a:gd name="connsiteX0" fmla="*/ 266700 w 682625"/>
                      <a:gd name="connsiteY0" fmla="*/ 3175 h 450850"/>
                      <a:gd name="connsiteX1" fmla="*/ 0 w 682625"/>
                      <a:gd name="connsiteY1" fmla="*/ 450850 h 450850"/>
                      <a:gd name="connsiteX2" fmla="*/ 571500 w 682625"/>
                      <a:gd name="connsiteY2" fmla="*/ 444500 h 450850"/>
                      <a:gd name="connsiteX3" fmla="*/ 682625 w 682625"/>
                      <a:gd name="connsiteY3" fmla="*/ 0 h 450850"/>
                      <a:gd name="connsiteX4" fmla="*/ 266700 w 682625"/>
                      <a:gd name="connsiteY4" fmla="*/ 3175 h 450850"/>
                      <a:gd name="connsiteX0" fmla="*/ 269875 w 682625"/>
                      <a:gd name="connsiteY0" fmla="*/ 0 h 457200"/>
                      <a:gd name="connsiteX1" fmla="*/ 0 w 682625"/>
                      <a:gd name="connsiteY1" fmla="*/ 457200 h 457200"/>
                      <a:gd name="connsiteX2" fmla="*/ 571500 w 682625"/>
                      <a:gd name="connsiteY2" fmla="*/ 450850 h 457200"/>
                      <a:gd name="connsiteX3" fmla="*/ 682625 w 682625"/>
                      <a:gd name="connsiteY3" fmla="*/ 6350 h 457200"/>
                      <a:gd name="connsiteX4" fmla="*/ 269875 w 682625"/>
                      <a:gd name="connsiteY4" fmla="*/ 0 h 457200"/>
                      <a:gd name="connsiteX0" fmla="*/ 279400 w 692150"/>
                      <a:gd name="connsiteY0" fmla="*/ 0 h 460375"/>
                      <a:gd name="connsiteX1" fmla="*/ 0 w 692150"/>
                      <a:gd name="connsiteY1" fmla="*/ 460375 h 460375"/>
                      <a:gd name="connsiteX2" fmla="*/ 581025 w 692150"/>
                      <a:gd name="connsiteY2" fmla="*/ 450850 h 460375"/>
                      <a:gd name="connsiteX3" fmla="*/ 692150 w 692150"/>
                      <a:gd name="connsiteY3" fmla="*/ 6350 h 460375"/>
                      <a:gd name="connsiteX4" fmla="*/ 279400 w 692150"/>
                      <a:gd name="connsiteY4" fmla="*/ 0 h 460375"/>
                      <a:gd name="connsiteX0" fmla="*/ 279400 w 692150"/>
                      <a:gd name="connsiteY0" fmla="*/ 0 h 463683"/>
                      <a:gd name="connsiteX1" fmla="*/ 0 w 692150"/>
                      <a:gd name="connsiteY1" fmla="*/ 460375 h 463683"/>
                      <a:gd name="connsiteX2" fmla="*/ 528512 w 692150"/>
                      <a:gd name="connsiteY2" fmla="*/ 463683 h 463683"/>
                      <a:gd name="connsiteX3" fmla="*/ 692150 w 692150"/>
                      <a:gd name="connsiteY3" fmla="*/ 6350 h 463683"/>
                      <a:gd name="connsiteX4" fmla="*/ 279400 w 692150"/>
                      <a:gd name="connsiteY4" fmla="*/ 0 h 463683"/>
                      <a:gd name="connsiteX0" fmla="*/ 250226 w 692150"/>
                      <a:gd name="connsiteY0" fmla="*/ 0 h 460475"/>
                      <a:gd name="connsiteX1" fmla="*/ 0 w 692150"/>
                      <a:gd name="connsiteY1" fmla="*/ 457167 h 460475"/>
                      <a:gd name="connsiteX2" fmla="*/ 528512 w 692150"/>
                      <a:gd name="connsiteY2" fmla="*/ 460475 h 460475"/>
                      <a:gd name="connsiteX3" fmla="*/ 692150 w 692150"/>
                      <a:gd name="connsiteY3" fmla="*/ 3142 h 460475"/>
                      <a:gd name="connsiteX4" fmla="*/ 250226 w 692150"/>
                      <a:gd name="connsiteY4" fmla="*/ 0 h 460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150" h="460475">
                        <a:moveTo>
                          <a:pt x="250226" y="0"/>
                        </a:moveTo>
                        <a:lnTo>
                          <a:pt x="0" y="457167"/>
                        </a:lnTo>
                        <a:lnTo>
                          <a:pt x="528512" y="460475"/>
                        </a:lnTo>
                        <a:lnTo>
                          <a:pt x="692150" y="3142"/>
                        </a:lnTo>
                        <a:lnTo>
                          <a:pt x="25022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0" name="Freeform 149"/>
                  <p:cNvSpPr/>
                  <p:nvPr/>
                </p:nvSpPr>
                <p:spPr>
                  <a:xfrm>
                    <a:off x="8534400" y="3889375"/>
                    <a:ext cx="190500" cy="187007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" h="1870075">
                        <a:moveTo>
                          <a:pt x="190500" y="0"/>
                        </a:moveTo>
                        <a:lnTo>
                          <a:pt x="0" y="457200"/>
                        </a:lnTo>
                        <a:lnTo>
                          <a:pt x="0" y="1870075"/>
                        </a:lnTo>
                        <a:lnTo>
                          <a:pt x="190500" y="1304925"/>
                        </a:lnTo>
                        <a:lnTo>
                          <a:pt x="1905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51" name="Rectangle 150"/>
                  <p:cNvSpPr/>
                  <p:nvPr/>
                </p:nvSpPr>
                <p:spPr>
                  <a:xfrm>
                    <a:off x="7969416" y="4341813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217" name="Group 216"/>
                <p:cNvGrpSpPr/>
                <p:nvPr/>
              </p:nvGrpSpPr>
              <p:grpSpPr>
                <a:xfrm>
                  <a:off x="8410302" y="3859299"/>
                  <a:ext cx="403173" cy="852427"/>
                  <a:chOff x="5588000" y="4549775"/>
                  <a:chExt cx="444500" cy="1063623"/>
                </a:xfrm>
              </p:grpSpPr>
              <p:sp>
                <p:nvSpPr>
                  <p:cNvPr id="218" name="Rectangle 21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19" name="Rectangle 21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0" name="Rectangle 21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2" name="Rectangle 22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3" name="Rectangle 22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4" name="Oval 22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25" name="Rectangle 22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226" name="Straight Connector 22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61" name="Group 260"/>
            <p:cNvGrpSpPr/>
            <p:nvPr/>
          </p:nvGrpSpPr>
          <p:grpSpPr>
            <a:xfrm>
              <a:off x="5172075" y="3603735"/>
              <a:ext cx="2400300" cy="1404938"/>
              <a:chOff x="5524500" y="3886200"/>
              <a:chExt cx="3200400" cy="1873250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5524500" y="3886200"/>
                <a:ext cx="1085850" cy="1866900"/>
                <a:chOff x="5524500" y="3886200"/>
                <a:chExt cx="1085850" cy="1866900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5524500" y="3886200"/>
                  <a:ext cx="1085850" cy="1866900"/>
                  <a:chOff x="5524500" y="3886200"/>
                  <a:chExt cx="1085850" cy="1866900"/>
                </a:xfrm>
              </p:grpSpPr>
              <p:sp>
                <p:nvSpPr>
                  <p:cNvPr id="69" name="Rectangle 68"/>
                  <p:cNvSpPr/>
                  <p:nvPr/>
                </p:nvSpPr>
                <p:spPr>
                  <a:xfrm>
                    <a:off x="5524500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25" name="Freeform 124"/>
                  <p:cNvSpPr/>
                  <p:nvPr/>
                </p:nvSpPr>
                <p:spPr>
                  <a:xfrm>
                    <a:off x="5524500" y="3886200"/>
                    <a:ext cx="1085850" cy="463550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5850" h="463550">
                        <a:moveTo>
                          <a:pt x="577850" y="0"/>
                        </a:moveTo>
                        <a:lnTo>
                          <a:pt x="0" y="463550"/>
                        </a:lnTo>
                        <a:lnTo>
                          <a:pt x="571500" y="457200"/>
                        </a:lnTo>
                        <a:lnTo>
                          <a:pt x="1085850" y="6350"/>
                        </a:lnTo>
                        <a:lnTo>
                          <a:pt x="5778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33" name="Freeform 132"/>
                  <p:cNvSpPr/>
                  <p:nvPr/>
                </p:nvSpPr>
                <p:spPr>
                  <a:xfrm>
                    <a:off x="6102350" y="3900488"/>
                    <a:ext cx="504825" cy="18510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501650 w 501650"/>
                      <a:gd name="connsiteY0" fmla="*/ 0 h 1851025"/>
                      <a:gd name="connsiteX1" fmla="*/ 0 w 501650"/>
                      <a:gd name="connsiteY1" fmla="*/ 438150 h 1851025"/>
                      <a:gd name="connsiteX2" fmla="*/ 0 w 501650"/>
                      <a:gd name="connsiteY2" fmla="*/ 1851025 h 1851025"/>
                      <a:gd name="connsiteX3" fmla="*/ 190500 w 501650"/>
                      <a:gd name="connsiteY3" fmla="*/ 1285875 h 1851025"/>
                      <a:gd name="connsiteX4" fmla="*/ 501650 w 501650"/>
                      <a:gd name="connsiteY4" fmla="*/ 0 h 1851025"/>
                      <a:gd name="connsiteX0" fmla="*/ 501650 w 504825"/>
                      <a:gd name="connsiteY0" fmla="*/ 0 h 1851025"/>
                      <a:gd name="connsiteX1" fmla="*/ 0 w 504825"/>
                      <a:gd name="connsiteY1" fmla="*/ 438150 h 1851025"/>
                      <a:gd name="connsiteX2" fmla="*/ 0 w 504825"/>
                      <a:gd name="connsiteY2" fmla="*/ 1851025 h 1851025"/>
                      <a:gd name="connsiteX3" fmla="*/ 504825 w 504825"/>
                      <a:gd name="connsiteY3" fmla="*/ 1225550 h 1851025"/>
                      <a:gd name="connsiteX4" fmla="*/ 501650 w 504825"/>
                      <a:gd name="connsiteY4" fmla="*/ 0 h 18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4825" h="1851025">
                        <a:moveTo>
                          <a:pt x="501650" y="0"/>
                        </a:moveTo>
                        <a:lnTo>
                          <a:pt x="0" y="438150"/>
                        </a:lnTo>
                        <a:lnTo>
                          <a:pt x="0" y="1851025"/>
                        </a:lnTo>
                        <a:lnTo>
                          <a:pt x="504825" y="1225550"/>
                        </a:lnTo>
                        <a:cubicBezTo>
                          <a:pt x="503767" y="817033"/>
                          <a:pt x="502708" y="408517"/>
                          <a:pt x="50165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176" name="Group 175"/>
                <p:cNvGrpSpPr/>
                <p:nvPr/>
              </p:nvGrpSpPr>
              <p:grpSpPr>
                <a:xfrm>
                  <a:off x="5588000" y="4555194"/>
                  <a:ext cx="444500" cy="1063623"/>
                  <a:chOff x="5588000" y="4549775"/>
                  <a:chExt cx="444500" cy="1063623"/>
                </a:xfrm>
              </p:grpSpPr>
              <p:sp>
                <p:nvSpPr>
                  <p:cNvPr id="161" name="Rectangle 160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2" name="Rectangle 161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3" name="Rectangle 162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4" name="Rectangle 163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8" name="Oval 167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171" name="Straight Connector 170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8" name="Group 257"/>
              <p:cNvGrpSpPr/>
              <p:nvPr/>
            </p:nvGrpSpPr>
            <p:grpSpPr>
              <a:xfrm>
                <a:off x="6326982" y="3886201"/>
                <a:ext cx="994569" cy="1866899"/>
                <a:chOff x="6326982" y="3886201"/>
                <a:chExt cx="994569" cy="1866899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6326982" y="3886201"/>
                  <a:ext cx="994569" cy="1866899"/>
                  <a:chOff x="6326982" y="3886201"/>
                  <a:chExt cx="994569" cy="1866899"/>
                </a:xfrm>
              </p:grpSpPr>
              <p:sp>
                <p:nvSpPr>
                  <p:cNvPr id="132" name="Freeform 131"/>
                  <p:cNvSpPr/>
                  <p:nvPr/>
                </p:nvSpPr>
                <p:spPr>
                  <a:xfrm>
                    <a:off x="6915151" y="3887787"/>
                    <a:ext cx="406400" cy="18637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403225 w 403225"/>
                      <a:gd name="connsiteY0" fmla="*/ 0 h 1863725"/>
                      <a:gd name="connsiteX1" fmla="*/ 0 w 403225"/>
                      <a:gd name="connsiteY1" fmla="*/ 450850 h 1863725"/>
                      <a:gd name="connsiteX2" fmla="*/ 0 w 403225"/>
                      <a:gd name="connsiteY2" fmla="*/ 1863725 h 1863725"/>
                      <a:gd name="connsiteX3" fmla="*/ 190500 w 403225"/>
                      <a:gd name="connsiteY3" fmla="*/ 1298575 h 1863725"/>
                      <a:gd name="connsiteX4" fmla="*/ 403225 w 403225"/>
                      <a:gd name="connsiteY4" fmla="*/ 0 h 1863725"/>
                      <a:gd name="connsiteX0" fmla="*/ 403225 w 406400"/>
                      <a:gd name="connsiteY0" fmla="*/ 0 h 1863725"/>
                      <a:gd name="connsiteX1" fmla="*/ 0 w 406400"/>
                      <a:gd name="connsiteY1" fmla="*/ 450850 h 1863725"/>
                      <a:gd name="connsiteX2" fmla="*/ 0 w 406400"/>
                      <a:gd name="connsiteY2" fmla="*/ 1863725 h 1863725"/>
                      <a:gd name="connsiteX3" fmla="*/ 406400 w 406400"/>
                      <a:gd name="connsiteY3" fmla="*/ 1247775 h 1863725"/>
                      <a:gd name="connsiteX4" fmla="*/ 403225 w 406400"/>
                      <a:gd name="connsiteY4" fmla="*/ 0 h 186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400" h="1863725">
                        <a:moveTo>
                          <a:pt x="403225" y="0"/>
                        </a:moveTo>
                        <a:lnTo>
                          <a:pt x="0" y="450850"/>
                        </a:lnTo>
                        <a:lnTo>
                          <a:pt x="0" y="1863725"/>
                        </a:lnTo>
                        <a:lnTo>
                          <a:pt x="406400" y="1247775"/>
                        </a:lnTo>
                        <a:cubicBezTo>
                          <a:pt x="405342" y="831850"/>
                          <a:pt x="404283" y="415925"/>
                          <a:pt x="40322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26" name="Freeform 125"/>
                  <p:cNvSpPr/>
                  <p:nvPr/>
                </p:nvSpPr>
                <p:spPr>
                  <a:xfrm>
                    <a:off x="6326982" y="3886201"/>
                    <a:ext cx="981075" cy="457200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5080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08000 w 1085850"/>
                      <a:gd name="connsiteY4" fmla="*/ 0 h 463550"/>
                      <a:gd name="connsiteX0" fmla="*/ 508000 w 990600"/>
                      <a:gd name="connsiteY0" fmla="*/ 0 h 463550"/>
                      <a:gd name="connsiteX1" fmla="*/ 0 w 990600"/>
                      <a:gd name="connsiteY1" fmla="*/ 463550 h 463550"/>
                      <a:gd name="connsiteX2" fmla="*/ 571500 w 990600"/>
                      <a:gd name="connsiteY2" fmla="*/ 457200 h 463550"/>
                      <a:gd name="connsiteX3" fmla="*/ 990600 w 990600"/>
                      <a:gd name="connsiteY3" fmla="*/ 6350 h 463550"/>
                      <a:gd name="connsiteX4" fmla="*/ 508000 w 990600"/>
                      <a:gd name="connsiteY4" fmla="*/ 0 h 463550"/>
                      <a:gd name="connsiteX0" fmla="*/ 508000 w 981075"/>
                      <a:gd name="connsiteY0" fmla="*/ 3175 h 466725"/>
                      <a:gd name="connsiteX1" fmla="*/ 0 w 981075"/>
                      <a:gd name="connsiteY1" fmla="*/ 466725 h 466725"/>
                      <a:gd name="connsiteX2" fmla="*/ 571500 w 981075"/>
                      <a:gd name="connsiteY2" fmla="*/ 460375 h 466725"/>
                      <a:gd name="connsiteX3" fmla="*/ 981075 w 981075"/>
                      <a:gd name="connsiteY3" fmla="*/ 0 h 466725"/>
                      <a:gd name="connsiteX4" fmla="*/ 508000 w 981075"/>
                      <a:gd name="connsiteY4" fmla="*/ 3175 h 466725"/>
                      <a:gd name="connsiteX0" fmla="*/ 508000 w 981075"/>
                      <a:gd name="connsiteY0" fmla="*/ 0 h 463550"/>
                      <a:gd name="connsiteX1" fmla="*/ 0 w 981075"/>
                      <a:gd name="connsiteY1" fmla="*/ 463550 h 463550"/>
                      <a:gd name="connsiteX2" fmla="*/ 571500 w 981075"/>
                      <a:gd name="connsiteY2" fmla="*/ 457200 h 463550"/>
                      <a:gd name="connsiteX3" fmla="*/ 981075 w 981075"/>
                      <a:gd name="connsiteY3" fmla="*/ 6350 h 463550"/>
                      <a:gd name="connsiteX4" fmla="*/ 508000 w 981075"/>
                      <a:gd name="connsiteY4" fmla="*/ 0 h 463550"/>
                      <a:gd name="connsiteX0" fmla="*/ 504825 w 981075"/>
                      <a:gd name="connsiteY0" fmla="*/ 3175 h 457200"/>
                      <a:gd name="connsiteX1" fmla="*/ 0 w 981075"/>
                      <a:gd name="connsiteY1" fmla="*/ 457200 h 457200"/>
                      <a:gd name="connsiteX2" fmla="*/ 571500 w 981075"/>
                      <a:gd name="connsiteY2" fmla="*/ 450850 h 457200"/>
                      <a:gd name="connsiteX3" fmla="*/ 981075 w 981075"/>
                      <a:gd name="connsiteY3" fmla="*/ 0 h 457200"/>
                      <a:gd name="connsiteX4" fmla="*/ 504825 w 981075"/>
                      <a:gd name="connsiteY4" fmla="*/ 3175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1075" h="457200">
                        <a:moveTo>
                          <a:pt x="504825" y="3175"/>
                        </a:moveTo>
                        <a:lnTo>
                          <a:pt x="0" y="457200"/>
                        </a:lnTo>
                        <a:lnTo>
                          <a:pt x="571500" y="450850"/>
                        </a:lnTo>
                        <a:lnTo>
                          <a:pt x="981075" y="0"/>
                        </a:lnTo>
                        <a:lnTo>
                          <a:pt x="504825" y="31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6337300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177" name="Group 176"/>
                <p:cNvGrpSpPr/>
                <p:nvPr/>
              </p:nvGrpSpPr>
              <p:grpSpPr>
                <a:xfrm>
                  <a:off x="6391459" y="4555194"/>
                  <a:ext cx="444500" cy="1063623"/>
                  <a:chOff x="5588000" y="4549775"/>
                  <a:chExt cx="444500" cy="1063623"/>
                </a:xfrm>
              </p:grpSpPr>
              <p:sp>
                <p:nvSpPr>
                  <p:cNvPr id="178" name="Rectangle 17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79" name="Rectangle 17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0" name="Rectangle 17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1" name="Rectangle 18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2" name="Rectangle 18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4" name="Oval 18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5" name="Rectangle 18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186" name="Straight Connector 18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9" name="Group 258"/>
              <p:cNvGrpSpPr/>
              <p:nvPr/>
            </p:nvGrpSpPr>
            <p:grpSpPr>
              <a:xfrm>
                <a:off x="7167563" y="3887788"/>
                <a:ext cx="871537" cy="1865312"/>
                <a:chOff x="7167563" y="3887788"/>
                <a:chExt cx="871537" cy="1865312"/>
              </a:xfrm>
            </p:grpSpPr>
            <p:grpSp>
              <p:nvGrpSpPr>
                <p:cNvPr id="135" name="Group 134"/>
                <p:cNvGrpSpPr/>
                <p:nvPr/>
              </p:nvGrpSpPr>
              <p:grpSpPr>
                <a:xfrm>
                  <a:off x="7167563" y="3887788"/>
                  <a:ext cx="871537" cy="1865312"/>
                  <a:chOff x="7167563" y="3887788"/>
                  <a:chExt cx="871537" cy="1865312"/>
                </a:xfrm>
              </p:grpSpPr>
              <p:sp>
                <p:nvSpPr>
                  <p:cNvPr id="131" name="Freeform 130"/>
                  <p:cNvSpPr/>
                  <p:nvPr/>
                </p:nvSpPr>
                <p:spPr>
                  <a:xfrm>
                    <a:off x="7747000" y="3887788"/>
                    <a:ext cx="292100" cy="186372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  <a:gd name="connsiteX0" fmla="*/ 288925 w 288925"/>
                      <a:gd name="connsiteY0" fmla="*/ 0 h 1863725"/>
                      <a:gd name="connsiteX1" fmla="*/ 0 w 288925"/>
                      <a:gd name="connsiteY1" fmla="*/ 450850 h 1863725"/>
                      <a:gd name="connsiteX2" fmla="*/ 0 w 288925"/>
                      <a:gd name="connsiteY2" fmla="*/ 1863725 h 1863725"/>
                      <a:gd name="connsiteX3" fmla="*/ 190500 w 288925"/>
                      <a:gd name="connsiteY3" fmla="*/ 1298575 h 1863725"/>
                      <a:gd name="connsiteX4" fmla="*/ 288925 w 288925"/>
                      <a:gd name="connsiteY4" fmla="*/ 0 h 1863725"/>
                      <a:gd name="connsiteX0" fmla="*/ 288925 w 292100"/>
                      <a:gd name="connsiteY0" fmla="*/ 0 h 1863725"/>
                      <a:gd name="connsiteX1" fmla="*/ 0 w 292100"/>
                      <a:gd name="connsiteY1" fmla="*/ 450850 h 1863725"/>
                      <a:gd name="connsiteX2" fmla="*/ 0 w 292100"/>
                      <a:gd name="connsiteY2" fmla="*/ 1863725 h 1863725"/>
                      <a:gd name="connsiteX3" fmla="*/ 292100 w 292100"/>
                      <a:gd name="connsiteY3" fmla="*/ 1254125 h 1863725"/>
                      <a:gd name="connsiteX4" fmla="*/ 288925 w 292100"/>
                      <a:gd name="connsiteY4" fmla="*/ 0 h 186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1863725">
                        <a:moveTo>
                          <a:pt x="288925" y="0"/>
                        </a:moveTo>
                        <a:lnTo>
                          <a:pt x="0" y="450850"/>
                        </a:lnTo>
                        <a:lnTo>
                          <a:pt x="0" y="1863725"/>
                        </a:lnTo>
                        <a:lnTo>
                          <a:pt x="292100" y="1254125"/>
                        </a:lnTo>
                        <a:cubicBezTo>
                          <a:pt x="291042" y="836083"/>
                          <a:pt x="289983" y="418042"/>
                          <a:pt x="28892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27" name="Freeform 126"/>
                  <p:cNvSpPr/>
                  <p:nvPr/>
                </p:nvSpPr>
                <p:spPr>
                  <a:xfrm>
                    <a:off x="7172324" y="3889375"/>
                    <a:ext cx="854075" cy="454025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368300 w 1085850"/>
                      <a:gd name="connsiteY0" fmla="*/ 3175 h 457200"/>
                      <a:gd name="connsiteX1" fmla="*/ 0 w 1085850"/>
                      <a:gd name="connsiteY1" fmla="*/ 457200 h 457200"/>
                      <a:gd name="connsiteX2" fmla="*/ 571500 w 1085850"/>
                      <a:gd name="connsiteY2" fmla="*/ 450850 h 457200"/>
                      <a:gd name="connsiteX3" fmla="*/ 1085850 w 1085850"/>
                      <a:gd name="connsiteY3" fmla="*/ 0 h 457200"/>
                      <a:gd name="connsiteX4" fmla="*/ 368300 w 1085850"/>
                      <a:gd name="connsiteY4" fmla="*/ 3175 h 457200"/>
                      <a:gd name="connsiteX0" fmla="*/ 368300 w 860425"/>
                      <a:gd name="connsiteY0" fmla="*/ 0 h 454025"/>
                      <a:gd name="connsiteX1" fmla="*/ 0 w 860425"/>
                      <a:gd name="connsiteY1" fmla="*/ 454025 h 454025"/>
                      <a:gd name="connsiteX2" fmla="*/ 571500 w 860425"/>
                      <a:gd name="connsiteY2" fmla="*/ 447675 h 454025"/>
                      <a:gd name="connsiteX3" fmla="*/ 860425 w 860425"/>
                      <a:gd name="connsiteY3" fmla="*/ 6350 h 454025"/>
                      <a:gd name="connsiteX4" fmla="*/ 368300 w 860425"/>
                      <a:gd name="connsiteY4" fmla="*/ 0 h 454025"/>
                      <a:gd name="connsiteX0" fmla="*/ 438150 w 860425"/>
                      <a:gd name="connsiteY0" fmla="*/ 0 h 447675"/>
                      <a:gd name="connsiteX1" fmla="*/ 0 w 860425"/>
                      <a:gd name="connsiteY1" fmla="*/ 447675 h 447675"/>
                      <a:gd name="connsiteX2" fmla="*/ 571500 w 860425"/>
                      <a:gd name="connsiteY2" fmla="*/ 441325 h 447675"/>
                      <a:gd name="connsiteX3" fmla="*/ 860425 w 860425"/>
                      <a:gd name="connsiteY3" fmla="*/ 0 h 447675"/>
                      <a:gd name="connsiteX4" fmla="*/ 438150 w 860425"/>
                      <a:gd name="connsiteY4" fmla="*/ 0 h 447675"/>
                      <a:gd name="connsiteX0" fmla="*/ 438150 w 854075"/>
                      <a:gd name="connsiteY0" fmla="*/ 6350 h 454025"/>
                      <a:gd name="connsiteX1" fmla="*/ 0 w 854075"/>
                      <a:gd name="connsiteY1" fmla="*/ 454025 h 454025"/>
                      <a:gd name="connsiteX2" fmla="*/ 571500 w 854075"/>
                      <a:gd name="connsiteY2" fmla="*/ 447675 h 454025"/>
                      <a:gd name="connsiteX3" fmla="*/ 854075 w 854075"/>
                      <a:gd name="connsiteY3" fmla="*/ 0 h 454025"/>
                      <a:gd name="connsiteX4" fmla="*/ 438150 w 854075"/>
                      <a:gd name="connsiteY4" fmla="*/ 6350 h 454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4075" h="454025">
                        <a:moveTo>
                          <a:pt x="438150" y="6350"/>
                        </a:moveTo>
                        <a:lnTo>
                          <a:pt x="0" y="454025"/>
                        </a:lnTo>
                        <a:lnTo>
                          <a:pt x="571500" y="447675"/>
                        </a:lnTo>
                        <a:lnTo>
                          <a:pt x="854075" y="0"/>
                        </a:lnTo>
                        <a:lnTo>
                          <a:pt x="438150" y="63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7167563" y="4343400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187" name="Group 186"/>
                <p:cNvGrpSpPr/>
                <p:nvPr/>
              </p:nvGrpSpPr>
              <p:grpSpPr>
                <a:xfrm>
                  <a:off x="7228680" y="4555194"/>
                  <a:ext cx="444500" cy="1063623"/>
                  <a:chOff x="5588000" y="4549775"/>
                  <a:chExt cx="444500" cy="1063623"/>
                </a:xfrm>
              </p:grpSpPr>
              <p:sp>
                <p:nvSpPr>
                  <p:cNvPr id="188" name="Rectangle 18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89" name="Rectangle 18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0" name="Rectangle 18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1" name="Rectangle 19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3" name="Rectangle 19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5" name="Rectangle 19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196" name="Straight Connector 19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0" name="Group 259"/>
              <p:cNvGrpSpPr/>
              <p:nvPr/>
            </p:nvGrpSpPr>
            <p:grpSpPr>
              <a:xfrm>
                <a:off x="7966868" y="3889375"/>
                <a:ext cx="758032" cy="1870075"/>
                <a:chOff x="7966868" y="3889375"/>
                <a:chExt cx="758032" cy="1870075"/>
              </a:xfrm>
            </p:grpSpPr>
            <p:grpSp>
              <p:nvGrpSpPr>
                <p:cNvPr id="134" name="Group 133"/>
                <p:cNvGrpSpPr/>
                <p:nvPr/>
              </p:nvGrpSpPr>
              <p:grpSpPr>
                <a:xfrm>
                  <a:off x="7966868" y="3889375"/>
                  <a:ext cx="758032" cy="1870075"/>
                  <a:chOff x="7966868" y="3889375"/>
                  <a:chExt cx="758032" cy="1870075"/>
                </a:xfrm>
              </p:grpSpPr>
              <p:sp>
                <p:nvSpPr>
                  <p:cNvPr id="128" name="Freeform 127"/>
                  <p:cNvSpPr/>
                  <p:nvPr/>
                </p:nvSpPr>
                <p:spPr>
                  <a:xfrm>
                    <a:off x="7966868" y="3894138"/>
                    <a:ext cx="753269" cy="455711"/>
                  </a:xfrm>
                  <a:custGeom>
                    <a:avLst/>
                    <a:gdLst>
                      <a:gd name="connsiteX0" fmla="*/ 57150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1500 w 1085850"/>
                      <a:gd name="connsiteY4" fmla="*/ 0 h 463550"/>
                      <a:gd name="connsiteX0" fmla="*/ 577850 w 1085850"/>
                      <a:gd name="connsiteY0" fmla="*/ 0 h 463550"/>
                      <a:gd name="connsiteX1" fmla="*/ 0 w 1085850"/>
                      <a:gd name="connsiteY1" fmla="*/ 463550 h 463550"/>
                      <a:gd name="connsiteX2" fmla="*/ 571500 w 1085850"/>
                      <a:gd name="connsiteY2" fmla="*/ 457200 h 463550"/>
                      <a:gd name="connsiteX3" fmla="*/ 1085850 w 1085850"/>
                      <a:gd name="connsiteY3" fmla="*/ 6350 h 463550"/>
                      <a:gd name="connsiteX4" fmla="*/ 577850 w 1085850"/>
                      <a:gd name="connsiteY4" fmla="*/ 0 h 463550"/>
                      <a:gd name="connsiteX0" fmla="*/ 266700 w 1085850"/>
                      <a:gd name="connsiteY0" fmla="*/ 9525 h 457200"/>
                      <a:gd name="connsiteX1" fmla="*/ 0 w 1085850"/>
                      <a:gd name="connsiteY1" fmla="*/ 457200 h 457200"/>
                      <a:gd name="connsiteX2" fmla="*/ 571500 w 1085850"/>
                      <a:gd name="connsiteY2" fmla="*/ 450850 h 457200"/>
                      <a:gd name="connsiteX3" fmla="*/ 1085850 w 1085850"/>
                      <a:gd name="connsiteY3" fmla="*/ 0 h 457200"/>
                      <a:gd name="connsiteX4" fmla="*/ 266700 w 1085850"/>
                      <a:gd name="connsiteY4" fmla="*/ 9525 h 457200"/>
                      <a:gd name="connsiteX0" fmla="*/ 266700 w 682625"/>
                      <a:gd name="connsiteY0" fmla="*/ 3175 h 450850"/>
                      <a:gd name="connsiteX1" fmla="*/ 0 w 682625"/>
                      <a:gd name="connsiteY1" fmla="*/ 450850 h 450850"/>
                      <a:gd name="connsiteX2" fmla="*/ 571500 w 682625"/>
                      <a:gd name="connsiteY2" fmla="*/ 444500 h 450850"/>
                      <a:gd name="connsiteX3" fmla="*/ 682625 w 682625"/>
                      <a:gd name="connsiteY3" fmla="*/ 0 h 450850"/>
                      <a:gd name="connsiteX4" fmla="*/ 266700 w 682625"/>
                      <a:gd name="connsiteY4" fmla="*/ 3175 h 450850"/>
                      <a:gd name="connsiteX0" fmla="*/ 269875 w 682625"/>
                      <a:gd name="connsiteY0" fmla="*/ 0 h 457200"/>
                      <a:gd name="connsiteX1" fmla="*/ 0 w 682625"/>
                      <a:gd name="connsiteY1" fmla="*/ 457200 h 457200"/>
                      <a:gd name="connsiteX2" fmla="*/ 571500 w 682625"/>
                      <a:gd name="connsiteY2" fmla="*/ 450850 h 457200"/>
                      <a:gd name="connsiteX3" fmla="*/ 682625 w 682625"/>
                      <a:gd name="connsiteY3" fmla="*/ 6350 h 457200"/>
                      <a:gd name="connsiteX4" fmla="*/ 269875 w 682625"/>
                      <a:gd name="connsiteY4" fmla="*/ 0 h 457200"/>
                      <a:gd name="connsiteX0" fmla="*/ 279400 w 692150"/>
                      <a:gd name="connsiteY0" fmla="*/ 0 h 460375"/>
                      <a:gd name="connsiteX1" fmla="*/ 0 w 692150"/>
                      <a:gd name="connsiteY1" fmla="*/ 460375 h 460375"/>
                      <a:gd name="connsiteX2" fmla="*/ 581025 w 692150"/>
                      <a:gd name="connsiteY2" fmla="*/ 450850 h 460375"/>
                      <a:gd name="connsiteX3" fmla="*/ 692150 w 692150"/>
                      <a:gd name="connsiteY3" fmla="*/ 6350 h 460375"/>
                      <a:gd name="connsiteX4" fmla="*/ 279400 w 692150"/>
                      <a:gd name="connsiteY4" fmla="*/ 0 h 460375"/>
                      <a:gd name="connsiteX0" fmla="*/ 279400 w 692150"/>
                      <a:gd name="connsiteY0" fmla="*/ 0 h 463683"/>
                      <a:gd name="connsiteX1" fmla="*/ 0 w 692150"/>
                      <a:gd name="connsiteY1" fmla="*/ 460375 h 463683"/>
                      <a:gd name="connsiteX2" fmla="*/ 528512 w 692150"/>
                      <a:gd name="connsiteY2" fmla="*/ 463683 h 463683"/>
                      <a:gd name="connsiteX3" fmla="*/ 692150 w 692150"/>
                      <a:gd name="connsiteY3" fmla="*/ 6350 h 463683"/>
                      <a:gd name="connsiteX4" fmla="*/ 279400 w 692150"/>
                      <a:gd name="connsiteY4" fmla="*/ 0 h 463683"/>
                      <a:gd name="connsiteX0" fmla="*/ 250226 w 692150"/>
                      <a:gd name="connsiteY0" fmla="*/ 0 h 460475"/>
                      <a:gd name="connsiteX1" fmla="*/ 0 w 692150"/>
                      <a:gd name="connsiteY1" fmla="*/ 457167 h 460475"/>
                      <a:gd name="connsiteX2" fmla="*/ 528512 w 692150"/>
                      <a:gd name="connsiteY2" fmla="*/ 460475 h 460475"/>
                      <a:gd name="connsiteX3" fmla="*/ 692150 w 692150"/>
                      <a:gd name="connsiteY3" fmla="*/ 3142 h 460475"/>
                      <a:gd name="connsiteX4" fmla="*/ 250226 w 692150"/>
                      <a:gd name="connsiteY4" fmla="*/ 0 h 460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150" h="460475">
                        <a:moveTo>
                          <a:pt x="250226" y="0"/>
                        </a:moveTo>
                        <a:lnTo>
                          <a:pt x="0" y="457167"/>
                        </a:lnTo>
                        <a:lnTo>
                          <a:pt x="528512" y="460475"/>
                        </a:lnTo>
                        <a:lnTo>
                          <a:pt x="692150" y="3142"/>
                        </a:lnTo>
                        <a:lnTo>
                          <a:pt x="25022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30" name="Freeform 129"/>
                  <p:cNvSpPr/>
                  <p:nvPr/>
                </p:nvSpPr>
                <p:spPr>
                  <a:xfrm>
                    <a:off x="8534400" y="3889375"/>
                    <a:ext cx="190500" cy="1870075"/>
                  </a:xfrm>
                  <a:custGeom>
                    <a:avLst/>
                    <a:gdLst>
                      <a:gd name="connsiteX0" fmla="*/ 190500 w 190500"/>
                      <a:gd name="connsiteY0" fmla="*/ 0 h 1870075"/>
                      <a:gd name="connsiteX1" fmla="*/ 0 w 190500"/>
                      <a:gd name="connsiteY1" fmla="*/ 457200 h 1870075"/>
                      <a:gd name="connsiteX2" fmla="*/ 0 w 190500"/>
                      <a:gd name="connsiteY2" fmla="*/ 1870075 h 1870075"/>
                      <a:gd name="connsiteX3" fmla="*/ 190500 w 190500"/>
                      <a:gd name="connsiteY3" fmla="*/ 1304925 h 1870075"/>
                      <a:gd name="connsiteX4" fmla="*/ 190500 w 190500"/>
                      <a:gd name="connsiteY4" fmla="*/ 0 h 18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500" h="1870075">
                        <a:moveTo>
                          <a:pt x="190500" y="0"/>
                        </a:moveTo>
                        <a:lnTo>
                          <a:pt x="0" y="457200"/>
                        </a:lnTo>
                        <a:lnTo>
                          <a:pt x="0" y="1870075"/>
                        </a:lnTo>
                        <a:lnTo>
                          <a:pt x="190500" y="1304925"/>
                        </a:lnTo>
                        <a:lnTo>
                          <a:pt x="1905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7969416" y="4341813"/>
                    <a:ext cx="571500" cy="14097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grpSp>
              <p:nvGrpSpPr>
                <p:cNvPr id="197" name="Group 196"/>
                <p:cNvGrpSpPr/>
                <p:nvPr/>
              </p:nvGrpSpPr>
              <p:grpSpPr>
                <a:xfrm>
                  <a:off x="8029658" y="4555194"/>
                  <a:ext cx="444500" cy="1063623"/>
                  <a:chOff x="5588000" y="4549775"/>
                  <a:chExt cx="444500" cy="1063623"/>
                </a:xfrm>
              </p:grpSpPr>
              <p:sp>
                <p:nvSpPr>
                  <p:cNvPr id="198" name="Rectangle 197"/>
                  <p:cNvSpPr/>
                  <p:nvPr/>
                </p:nvSpPr>
                <p:spPr>
                  <a:xfrm>
                    <a:off x="5588000" y="4863704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199" name="Rectangle 198"/>
                  <p:cNvSpPr/>
                  <p:nvPr/>
                </p:nvSpPr>
                <p:spPr>
                  <a:xfrm>
                    <a:off x="5588000" y="4988243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0" name="Rectangle 199"/>
                  <p:cNvSpPr/>
                  <p:nvPr/>
                </p:nvSpPr>
                <p:spPr>
                  <a:xfrm>
                    <a:off x="5588000" y="5112782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1" name="Rectangle 200"/>
                  <p:cNvSpPr/>
                  <p:nvPr/>
                </p:nvSpPr>
                <p:spPr>
                  <a:xfrm>
                    <a:off x="5588000" y="5237321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2" name="Rectangle 201"/>
                  <p:cNvSpPr/>
                  <p:nvPr/>
                </p:nvSpPr>
                <p:spPr>
                  <a:xfrm>
                    <a:off x="5588000" y="5361860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3" name="Rectangle 202"/>
                  <p:cNvSpPr/>
                  <p:nvPr/>
                </p:nvSpPr>
                <p:spPr>
                  <a:xfrm>
                    <a:off x="5588000" y="5486398"/>
                    <a:ext cx="444500" cy="127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4" name="Oval 203"/>
                  <p:cNvSpPr/>
                  <p:nvPr/>
                </p:nvSpPr>
                <p:spPr>
                  <a:xfrm>
                    <a:off x="5594350" y="4549775"/>
                    <a:ext cx="74078" cy="79874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205" name="Rectangle 204"/>
                  <p:cNvSpPr/>
                  <p:nvPr/>
                </p:nvSpPr>
                <p:spPr>
                  <a:xfrm>
                    <a:off x="5588000" y="4679949"/>
                    <a:ext cx="444500" cy="127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cxnSp>
                <p:nvCxnSpPr>
                  <p:cNvPr id="206" name="Straight Connector 205"/>
                  <p:cNvCxnSpPr/>
                  <p:nvPr/>
                </p:nvCxnSpPr>
                <p:spPr>
                  <a:xfrm flipV="1">
                    <a:off x="5636475" y="4745643"/>
                    <a:ext cx="334905" cy="206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20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Simplistic Data Placement/Layout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A3AF0-91EB-6945-9BA4-A6512611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15D481-7ED1-404C-AA4A-D277F9C94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956FC59-8665-024C-A230-908D023D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16</a:t>
            </a:fld>
            <a:endParaRPr lang="en-US"/>
          </a:p>
        </p:txBody>
      </p:sp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B9D656DF-25C6-8840-890C-603389E3E3FC}"/>
              </a:ext>
            </a:extLst>
          </p:cNvPr>
          <p:cNvCxnSpPr>
            <a:cxnSpLocks/>
          </p:cNvCxnSpPr>
          <p:nvPr/>
        </p:nvCxnSpPr>
        <p:spPr>
          <a:xfrm>
            <a:off x="3757213" y="2887637"/>
            <a:ext cx="1981196" cy="1646089"/>
          </a:xfrm>
          <a:prstGeom prst="curvedConnector3">
            <a:avLst>
              <a:gd name="adj1" fmla="val 10004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urved Connector 208">
            <a:extLst>
              <a:ext uri="{FF2B5EF4-FFF2-40B4-BE49-F238E27FC236}">
                <a16:creationId xmlns:a16="http://schemas.microsoft.com/office/drawing/2014/main" id="{AAC33572-CE36-4241-8F39-1CFAD48D6C5B}"/>
              </a:ext>
            </a:extLst>
          </p:cNvPr>
          <p:cNvCxnSpPr>
            <a:cxnSpLocks/>
          </p:cNvCxnSpPr>
          <p:nvPr/>
        </p:nvCxnSpPr>
        <p:spPr>
          <a:xfrm>
            <a:off x="4191665" y="2831650"/>
            <a:ext cx="2225476" cy="1702078"/>
          </a:xfrm>
          <a:prstGeom prst="curvedConnector3">
            <a:avLst>
              <a:gd name="adj1" fmla="val 100504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urved Connector 209">
            <a:extLst>
              <a:ext uri="{FF2B5EF4-FFF2-40B4-BE49-F238E27FC236}">
                <a16:creationId xmlns:a16="http://schemas.microsoft.com/office/drawing/2014/main" id="{6EBED08F-56E9-004E-8ABB-0C6134BF332A}"/>
              </a:ext>
            </a:extLst>
          </p:cNvPr>
          <p:cNvCxnSpPr>
            <a:cxnSpLocks/>
          </p:cNvCxnSpPr>
          <p:nvPr/>
        </p:nvCxnSpPr>
        <p:spPr>
          <a:xfrm>
            <a:off x="4616450" y="2781300"/>
            <a:ext cx="2495963" cy="1751623"/>
          </a:xfrm>
          <a:prstGeom prst="curvedConnector3">
            <a:avLst>
              <a:gd name="adj1" fmla="val 9986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urved Connector 210">
            <a:extLst>
              <a:ext uri="{FF2B5EF4-FFF2-40B4-BE49-F238E27FC236}">
                <a16:creationId xmlns:a16="http://schemas.microsoft.com/office/drawing/2014/main" id="{84A1E7E8-315E-9C42-A0DE-78365D8E409B}"/>
              </a:ext>
            </a:extLst>
          </p:cNvPr>
          <p:cNvCxnSpPr>
            <a:cxnSpLocks/>
          </p:cNvCxnSpPr>
          <p:nvPr/>
        </p:nvCxnSpPr>
        <p:spPr>
          <a:xfrm>
            <a:off x="4966636" y="2714324"/>
            <a:ext cx="2840750" cy="1819576"/>
          </a:xfrm>
          <a:prstGeom prst="curvedConnector3">
            <a:avLst>
              <a:gd name="adj1" fmla="val 10048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83062409-0E81-C845-AFA7-F28EDE2CA6C2}"/>
              </a:ext>
            </a:extLst>
          </p:cNvPr>
          <p:cNvGrpSpPr>
            <a:grpSpLocks noChangeAspect="1"/>
          </p:cNvGrpSpPr>
          <p:nvPr/>
        </p:nvGrpSpPr>
        <p:grpSpPr>
          <a:xfrm>
            <a:off x="1012735" y="4638854"/>
            <a:ext cx="3908167" cy="1193049"/>
            <a:chOff x="2093403" y="2341984"/>
            <a:chExt cx="4914850" cy="1500360"/>
          </a:xfrm>
        </p:grpSpPr>
        <p:pic>
          <p:nvPicPr>
            <p:cNvPr id="268" name="Picture 267">
              <a:extLst>
                <a:ext uri="{FF2B5EF4-FFF2-40B4-BE49-F238E27FC236}">
                  <a16:creationId xmlns:a16="http://schemas.microsoft.com/office/drawing/2014/main" id="{8F588440-4AC6-714B-BC07-7B6280568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93403" y="2341984"/>
              <a:ext cx="1500361" cy="1500360"/>
            </a:xfrm>
            <a:prstGeom prst="rect">
              <a:avLst/>
            </a:prstGeom>
          </p:spPr>
        </p:pic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C78A9786-9148-8E46-A6A5-FD53468BFE8D}"/>
                </a:ext>
              </a:extLst>
            </p:cNvPr>
            <p:cNvGrpSpPr/>
            <p:nvPr/>
          </p:nvGrpSpPr>
          <p:grpSpPr>
            <a:xfrm>
              <a:off x="3800647" y="2341984"/>
              <a:ext cx="1500361" cy="1500360"/>
              <a:chOff x="3335266" y="2286000"/>
              <a:chExt cx="2286000" cy="2286000"/>
            </a:xfrm>
          </p:grpSpPr>
          <p:pic>
            <p:nvPicPr>
              <p:cNvPr id="348" name="Picture 347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E18CFB8F-C00E-A84E-AB8B-478DC122F9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35266" y="2286000"/>
                <a:ext cx="2286000" cy="2286000"/>
              </a:xfrm>
              <a:prstGeom prst="rect">
                <a:avLst/>
              </a:prstGeom>
            </p:spPr>
          </p:pic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2633CCA4-A7F0-2844-BF5F-42E2D0F5FF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06062" y="2443673"/>
                <a:ext cx="678725" cy="29916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4DE359D1-F196-0644-8441-BF20982FCD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24620" y="2742834"/>
                <a:ext cx="281442" cy="68616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A61C322B-26EE-EA46-AD4B-5714383B1D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24620" y="3429000"/>
                <a:ext cx="398144" cy="1252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63E20A62-2879-3144-BE68-0021615517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922764" y="3552301"/>
                <a:ext cx="727710" cy="3437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id="{66E1FB2D-91FB-1A47-A1B4-5BB9459FD6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02850" y="2866135"/>
                <a:ext cx="47624" cy="7205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86ED4743-38BA-7648-A87D-6D290D2A3F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84787" y="2444402"/>
                <a:ext cx="118063" cy="42173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64E7BDC9-881D-E44B-8CD2-6FBA812FFC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84787" y="2443673"/>
                <a:ext cx="680120" cy="25907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09918F00-DB21-EF4B-A9C6-3EA65ACEED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50474" y="3511854"/>
                <a:ext cx="624354" cy="748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id="{6B4A7D84-6FFC-7E45-BFE4-7566A5B87B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4828" y="3370642"/>
                <a:ext cx="170579" cy="14173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>
                <a:extLst>
                  <a:ext uri="{FF2B5EF4-FFF2-40B4-BE49-F238E27FC236}">
                    <a16:creationId xmlns:a16="http://schemas.microsoft.com/office/drawing/2014/main" id="{3E4966DE-6D10-DB46-A077-6F51786F81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68241" y="2702753"/>
                <a:ext cx="279021" cy="67097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id="{9064C34F-283D-BA49-851E-3AFEC6309E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89017" y="4053398"/>
                <a:ext cx="679224" cy="29784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0A5F7876-4B65-9146-985E-F6D84A7447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89502" y="4211732"/>
                <a:ext cx="114887" cy="13951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>
                <a:extLst>
                  <a:ext uri="{FF2B5EF4-FFF2-40B4-BE49-F238E27FC236}">
                    <a16:creationId xmlns:a16="http://schemas.microsoft.com/office/drawing/2014/main" id="{09E20C13-582D-C847-A09C-CDB2F54AF0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4874" y="3586673"/>
                <a:ext cx="45116" cy="6250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id="{22494ADB-11F6-DC4A-9C31-2F4E57D80F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06062" y="4099119"/>
                <a:ext cx="682955" cy="2521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FF2E6B9C-5005-1C40-B3DE-1DABFDBC33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25788" y="3429000"/>
                <a:ext cx="282298" cy="67011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3AF6E30A-85F5-C343-A23F-43EA11540B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4639" y="3370642"/>
                <a:ext cx="280768" cy="68275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F756B5E-9A02-0047-9ECB-75A95E5D4B30}"/>
                </a:ext>
              </a:extLst>
            </p:cNvPr>
            <p:cNvGrpSpPr/>
            <p:nvPr/>
          </p:nvGrpSpPr>
          <p:grpSpPr>
            <a:xfrm>
              <a:off x="5507892" y="2341984"/>
              <a:ext cx="1500361" cy="1500360"/>
              <a:chOff x="5822744" y="2286000"/>
              <a:chExt cx="2286000" cy="2286000"/>
            </a:xfrm>
          </p:grpSpPr>
          <p:pic>
            <p:nvPicPr>
              <p:cNvPr id="273" name="Picture 272" descr="A close up of a giraffe&#10;&#10;Description automatically generated">
                <a:extLst>
                  <a:ext uri="{FF2B5EF4-FFF2-40B4-BE49-F238E27FC236}">
                    <a16:creationId xmlns:a16="http://schemas.microsoft.com/office/drawing/2014/main" id="{45F15E49-1907-1D4C-B59B-1A1F533AA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480000">
                <a:off x="5822744" y="2286000"/>
                <a:ext cx="2286000" cy="2286000"/>
              </a:xfrm>
              <a:prstGeom prst="rect">
                <a:avLst/>
              </a:prstGeom>
            </p:spPr>
          </p:pic>
          <p:grpSp>
            <p:nvGrpSpPr>
              <p:cNvPr id="274" name="Group 273">
                <a:extLst>
                  <a:ext uri="{FF2B5EF4-FFF2-40B4-BE49-F238E27FC236}">
                    <a16:creationId xmlns:a16="http://schemas.microsoft.com/office/drawing/2014/main" id="{40EDC90D-C21C-5A42-9E7A-AC1359DBA3AC}"/>
                  </a:ext>
                </a:extLst>
              </p:cNvPr>
              <p:cNvGrpSpPr/>
              <p:nvPr/>
            </p:nvGrpSpPr>
            <p:grpSpPr>
              <a:xfrm>
                <a:off x="6009469" y="2475742"/>
                <a:ext cx="1934143" cy="1920895"/>
                <a:chOff x="6009469" y="2475742"/>
                <a:chExt cx="1934143" cy="1920895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7702CE64-A1DA-C547-B562-B7D52B7796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966804" y="2480188"/>
                  <a:ext cx="71888" cy="15553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3E6F7817-3692-7F42-A1AC-71831FEFA6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045953" y="2633735"/>
                  <a:ext cx="34682" cy="26245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CCF059A-08F7-B644-BC58-4314CFD5B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091379" y="2894913"/>
                  <a:ext cx="27809" cy="35433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A7A61403-9668-0E42-B8C4-FC37E26AC5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130041" y="3248569"/>
                  <a:ext cx="1904" cy="37719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752DB5A7-6B92-5B4C-BDBA-5725EEA24F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750506" y="3617204"/>
                  <a:ext cx="384397" cy="152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C78B2E34-8579-064D-ACC5-DE38BE42C0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412329" y="3581494"/>
                  <a:ext cx="337288" cy="4832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DC6880D7-B449-624B-A3BF-AF4AF1EA2E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156786" y="3537295"/>
                  <a:ext cx="253928" cy="5454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6C42E2AA-8517-5149-B950-0FFB807541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022680" y="3473584"/>
                  <a:ext cx="132042" cy="7048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5D72122F-B8A9-1B4C-AF23-1FA1F70F90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009469" y="3101553"/>
                  <a:ext cx="84231" cy="37319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18489E5A-2AC7-F549-AD26-B648F4931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263029" y="3143804"/>
                  <a:ext cx="138912" cy="44621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FDC86C8D-CAAA-7145-B726-02BC323DD7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081716" y="2788144"/>
                  <a:ext cx="215141" cy="3083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33937F13-5F1C-7D4C-A0D7-E565F2ECD2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286220" y="2596212"/>
                  <a:ext cx="227689" cy="18442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C430E30D-E1B9-134C-A461-A671B726AF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507167" y="2489466"/>
                  <a:ext cx="458740" cy="9491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41B9C0E9-5DBF-AD41-BD20-378A475C87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649401" y="2739342"/>
                  <a:ext cx="429786" cy="16382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0BEF2EA1-95ED-B64C-BB19-0B627237AC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288958" y="2753136"/>
                  <a:ext cx="358264" cy="2516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C83683B9-838E-8B41-994D-250D3CB8BC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252816" y="2785214"/>
                  <a:ext cx="41539" cy="35655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36B82106-E9A6-7A46-B8EB-B047F540EB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714654" y="2902032"/>
                  <a:ext cx="372760" cy="30861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666475FA-2348-894F-9037-038CE3DA2B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408513" y="3222644"/>
                  <a:ext cx="309399" cy="35934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525A05E3-32F8-6447-A06E-62E29CC9A6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113710" y="3626045"/>
                  <a:ext cx="31101" cy="35959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FACD8FFF-A107-4841-99C3-D1A4378FF5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093209" y="3986592"/>
                  <a:ext cx="28495" cy="26333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94D81C5B-8D3A-B942-BF06-C8DCF63C9A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028625" y="4251618"/>
                  <a:ext cx="67960" cy="13525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36A8A1ED-B3E2-FF46-A542-2B08405F3C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020376" y="3475054"/>
                  <a:ext cx="57474" cy="36039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07D82570-0BA9-9344-9254-6C7642B31B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087680" y="3830806"/>
                  <a:ext cx="200840" cy="31446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D1607C27-B42A-B64F-8107-6194417566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297382" y="4136275"/>
                  <a:ext cx="305558" cy="20223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B249DEAB-889E-1845-A432-07C5BCBB38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598849" y="4326953"/>
                  <a:ext cx="369478" cy="6968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>
                  <a:extLst>
                    <a:ext uri="{FF2B5EF4-FFF2-40B4-BE49-F238E27FC236}">
                      <a16:creationId xmlns:a16="http://schemas.microsoft.com/office/drawing/2014/main" id="{DEA0B6EC-4232-8641-9BDE-514F4626C6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416834" y="3582193"/>
                  <a:ext cx="294684" cy="417894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Straight Connector 307">
                  <a:extLst>
                    <a:ext uri="{FF2B5EF4-FFF2-40B4-BE49-F238E27FC236}">
                      <a16:creationId xmlns:a16="http://schemas.microsoft.com/office/drawing/2014/main" id="{D2E45023-4320-C742-AA9E-D5B4686F2B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723296" y="3988343"/>
                  <a:ext cx="366332" cy="268604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>
                  <a:extLst>
                    <a:ext uri="{FF2B5EF4-FFF2-40B4-BE49-F238E27FC236}">
                      <a16:creationId xmlns:a16="http://schemas.microsoft.com/office/drawing/2014/main" id="{AB47567D-941E-7E4A-B2A9-5616A052F0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6248093" y="3590282"/>
                  <a:ext cx="167519" cy="3397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>
                  <a:extLst>
                    <a:ext uri="{FF2B5EF4-FFF2-40B4-BE49-F238E27FC236}">
                      <a16:creationId xmlns:a16="http://schemas.microsoft.com/office/drawing/2014/main" id="{84FF70AE-1AAD-A946-A8A2-236327AFF2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293110" y="4135613"/>
                  <a:ext cx="351627" cy="18169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Straight Connector 311">
                  <a:extLst>
                    <a:ext uri="{FF2B5EF4-FFF2-40B4-BE49-F238E27FC236}">
                      <a16:creationId xmlns:a16="http://schemas.microsoft.com/office/drawing/2014/main" id="{D9F376F5-AD64-904A-AC5D-1FE748A84C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261769" y="3932255"/>
                  <a:ext cx="24620" cy="21004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418C5F1D-91E9-FA4B-AE45-94AA239BC7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6646878" y="4258218"/>
                  <a:ext cx="451858" cy="4502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F6EE00D4-D977-5D40-91D9-66FE38FDB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7142357" y="3604136"/>
                  <a:ext cx="349091" cy="152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6901B972-A2DA-074E-96F2-F0D5CCB104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7495222" y="3556929"/>
                  <a:ext cx="270490" cy="362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Straight Connector 324">
                  <a:extLst>
                    <a:ext uri="{FF2B5EF4-FFF2-40B4-BE49-F238E27FC236}">
                      <a16:creationId xmlns:a16="http://schemas.microsoft.com/office/drawing/2014/main" id="{1D8BBE4B-6B31-4E48-B620-AFB78B675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7765468" y="3476366"/>
                  <a:ext cx="166440" cy="6665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248D7FE3-6418-6044-B990-B4B5EAC75F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760803" y="3099016"/>
                  <a:ext cx="66779" cy="44579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326">
                  <a:extLst>
                    <a:ext uri="{FF2B5EF4-FFF2-40B4-BE49-F238E27FC236}">
                      <a16:creationId xmlns:a16="http://schemas.microsoft.com/office/drawing/2014/main" id="{659C7CBB-6118-2349-9D45-3A35ED8A24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506907" y="3185298"/>
                  <a:ext cx="251686" cy="37142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>
                  <a:extLst>
                    <a:ext uri="{FF2B5EF4-FFF2-40B4-BE49-F238E27FC236}">
                      <a16:creationId xmlns:a16="http://schemas.microsoft.com/office/drawing/2014/main" id="{5061A180-A08D-DE4A-8205-66EA38F925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090988" y="2888406"/>
                  <a:ext cx="400427" cy="30861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>
                  <a:extLst>
                    <a:ext uri="{FF2B5EF4-FFF2-40B4-BE49-F238E27FC236}">
                      <a16:creationId xmlns:a16="http://schemas.microsoft.com/office/drawing/2014/main" id="{33C9DE55-189C-C44A-AC52-D24DB5569A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651878" y="2734251"/>
                  <a:ext cx="162268" cy="36039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>
                  <a:extLst>
                    <a:ext uri="{FF2B5EF4-FFF2-40B4-BE49-F238E27FC236}">
                      <a16:creationId xmlns:a16="http://schemas.microsoft.com/office/drawing/2014/main" id="{39DA6091-2EF5-344A-AFD0-9C81DB680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7078044" y="2726649"/>
                  <a:ext cx="357273" cy="16237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Straight Connector 332">
                  <a:extLst>
                    <a:ext uri="{FF2B5EF4-FFF2-40B4-BE49-F238E27FC236}">
                      <a16:creationId xmlns:a16="http://schemas.microsoft.com/office/drawing/2014/main" id="{5CC21274-0DE1-F141-B0B2-EAC62668F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434241" y="2715833"/>
                  <a:ext cx="204067" cy="2250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Straight Connector 335">
                  <a:extLst>
                    <a:ext uri="{FF2B5EF4-FFF2-40B4-BE49-F238E27FC236}">
                      <a16:creationId xmlns:a16="http://schemas.microsoft.com/office/drawing/2014/main" id="{0A2BA867-239E-FE4F-AA6C-D796EBC010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874645" y="3049557"/>
                  <a:ext cx="59284" cy="3602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Straight Connector 336">
                  <a:extLst>
                    <a:ext uri="{FF2B5EF4-FFF2-40B4-BE49-F238E27FC236}">
                      <a16:creationId xmlns:a16="http://schemas.microsoft.com/office/drawing/2014/main" id="{269CDB00-B2BA-0447-BA5A-BA54BFA494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7921973" y="3406892"/>
                  <a:ext cx="21639" cy="6649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Straight Connector 337">
                  <a:extLst>
                    <a:ext uri="{FF2B5EF4-FFF2-40B4-BE49-F238E27FC236}">
                      <a16:creationId xmlns:a16="http://schemas.microsoft.com/office/drawing/2014/main" id="{6EADAF70-9A54-8741-898B-8D8498981B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651130" y="2730721"/>
                  <a:ext cx="212294" cy="32376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Straight Connector 338">
                  <a:extLst>
                    <a:ext uri="{FF2B5EF4-FFF2-40B4-BE49-F238E27FC236}">
                      <a16:creationId xmlns:a16="http://schemas.microsoft.com/office/drawing/2014/main" id="{E5FE8552-531C-C24F-96F0-6A941C23E3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342709" y="2539918"/>
                  <a:ext cx="299122" cy="19989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Straight Connector 341">
                  <a:extLst>
                    <a:ext uri="{FF2B5EF4-FFF2-40B4-BE49-F238E27FC236}">
                      <a16:creationId xmlns:a16="http://schemas.microsoft.com/office/drawing/2014/main" id="{66ADC37A-9836-5F48-874B-8871EFEE86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6965668" y="2475742"/>
                  <a:ext cx="372115" cy="7598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Straight Connector 342">
                  <a:extLst>
                    <a:ext uri="{FF2B5EF4-FFF2-40B4-BE49-F238E27FC236}">
                      <a16:creationId xmlns:a16="http://schemas.microsoft.com/office/drawing/2014/main" id="{7E69ACD3-A6DF-A848-8361-F5110E3BE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496900" y="3556900"/>
                  <a:ext cx="275355" cy="41107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>
                  <a:extLst>
                    <a:ext uri="{FF2B5EF4-FFF2-40B4-BE49-F238E27FC236}">
                      <a16:creationId xmlns:a16="http://schemas.microsoft.com/office/drawing/2014/main" id="{652C4B60-8718-0F48-989F-791035761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V="1">
                  <a:off x="7088228" y="3979919"/>
                  <a:ext cx="420652" cy="26333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>
                  <a:extLst>
                    <a:ext uri="{FF2B5EF4-FFF2-40B4-BE49-F238E27FC236}">
                      <a16:creationId xmlns:a16="http://schemas.microsoft.com/office/drawing/2014/main" id="{45A65362-F6D6-D041-8959-FFCE7F6916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769368" y="3551379"/>
                  <a:ext cx="45245" cy="33315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>
                  <a:extLst>
                    <a:ext uri="{FF2B5EF4-FFF2-40B4-BE49-F238E27FC236}">
                      <a16:creationId xmlns:a16="http://schemas.microsoft.com/office/drawing/2014/main" id="{07F5652B-E9C9-B44F-BA35-308337B3EC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 flipV="1">
                  <a:off x="7093363" y="4244613"/>
                  <a:ext cx="338119" cy="4397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>
                  <a:extLst>
                    <a:ext uri="{FF2B5EF4-FFF2-40B4-BE49-F238E27FC236}">
                      <a16:creationId xmlns:a16="http://schemas.microsoft.com/office/drawing/2014/main" id="{53EEBB5A-6029-E845-B390-3084FC950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480000" flipH="1">
                  <a:off x="6962727" y="4389307"/>
                  <a:ext cx="6276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71" name="右箭头 23">
              <a:extLst>
                <a:ext uri="{FF2B5EF4-FFF2-40B4-BE49-F238E27FC236}">
                  <a16:creationId xmlns:a16="http://schemas.microsoft.com/office/drawing/2014/main" id="{FE9D7E9F-D7C6-BF48-8192-BA177352AF80}"/>
                </a:ext>
              </a:extLst>
            </p:cNvPr>
            <p:cNvSpPr/>
            <p:nvPr/>
          </p:nvSpPr>
          <p:spPr>
            <a:xfrm>
              <a:off x="3567964" y="2981961"/>
              <a:ext cx="258483" cy="220406"/>
            </a:xfrm>
            <a:prstGeom prst="righ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右箭头 23">
              <a:extLst>
                <a:ext uri="{FF2B5EF4-FFF2-40B4-BE49-F238E27FC236}">
                  <a16:creationId xmlns:a16="http://schemas.microsoft.com/office/drawing/2014/main" id="{8F84B440-A1B9-F949-9C02-40798EA1A638}"/>
                </a:ext>
              </a:extLst>
            </p:cNvPr>
            <p:cNvSpPr/>
            <p:nvPr/>
          </p:nvSpPr>
          <p:spPr>
            <a:xfrm>
              <a:off x="5275208" y="2981961"/>
              <a:ext cx="258483" cy="220406"/>
            </a:xfrm>
            <a:prstGeom prst="rightArrow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712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1E4B84-03EB-164B-9168-8D9E588EE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/>
              <a:t>Integrative-Analysis-Ready</a:t>
            </a:r>
            <a:r>
              <a:rPr lang="en-US" sz="4000" dirty="0"/>
              <a:t> Packaging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BFC5581-FDCC-5B49-9610-2B945957D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an alternative packaging to facilitate parallel IO and data placement alignment!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41E53-194B-DE40-9066-41DAA9808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D80B1-6F8C-9648-9EDF-4B0843BAD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A68C5-215D-2742-9467-E4796C6D2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83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iangle 7">
            <a:extLst>
              <a:ext uri="{FF2B5EF4-FFF2-40B4-BE49-F238E27FC236}">
                <a16:creationId xmlns:a16="http://schemas.microsoft.com/office/drawing/2014/main" id="{2E9DE99F-5F66-CB4E-B042-F61AB7A3A7C3}"/>
              </a:ext>
            </a:extLst>
          </p:cNvPr>
          <p:cNvSpPr>
            <a:spLocks noChangeAspect="1"/>
          </p:cNvSpPr>
          <p:nvPr/>
        </p:nvSpPr>
        <p:spPr>
          <a:xfrm>
            <a:off x="1645920" y="647699"/>
            <a:ext cx="5852160" cy="654066"/>
          </a:xfrm>
          <a:prstGeom prst="triangle">
            <a:avLst/>
          </a:prstGeom>
          <a:solidFill>
            <a:schemeClr val="accent5">
              <a:lumMod val="75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8F563A43-7F00-4644-83C5-3FB1289AC396}"/>
              </a:ext>
            </a:extLst>
          </p:cNvPr>
          <p:cNvSpPr>
            <a:spLocks/>
          </p:cNvSpPr>
          <p:nvPr/>
        </p:nvSpPr>
        <p:spPr>
          <a:xfrm>
            <a:off x="53340" y="1509814"/>
            <a:ext cx="2926080" cy="1005840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C96804FC-341A-1243-9766-77A8981FBC89}"/>
              </a:ext>
            </a:extLst>
          </p:cNvPr>
          <p:cNvSpPr>
            <a:spLocks/>
          </p:cNvSpPr>
          <p:nvPr/>
        </p:nvSpPr>
        <p:spPr>
          <a:xfrm rot="10800000">
            <a:off x="4412690" y="1757241"/>
            <a:ext cx="2926080" cy="1005840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BFC45A58-EBAB-0A4E-BB64-A8B00C7CD2F8}"/>
              </a:ext>
            </a:extLst>
          </p:cNvPr>
          <p:cNvSpPr>
            <a:spLocks/>
          </p:cNvSpPr>
          <p:nvPr/>
        </p:nvSpPr>
        <p:spPr>
          <a:xfrm>
            <a:off x="6087334" y="1757241"/>
            <a:ext cx="2926080" cy="1005840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7831FCB2-7BDD-004F-A87B-4472208FC57B}"/>
              </a:ext>
            </a:extLst>
          </p:cNvPr>
          <p:cNvSpPr>
            <a:spLocks noChangeAspect="1"/>
          </p:cNvSpPr>
          <p:nvPr/>
        </p:nvSpPr>
        <p:spPr>
          <a:xfrm rot="10800000">
            <a:off x="3108960" y="968442"/>
            <a:ext cx="2926080" cy="327034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63BF2F-A85A-3D4E-A37E-0BAA211C11C4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1516380" y="792636"/>
            <a:ext cx="3025850" cy="717178"/>
          </a:xfrm>
          <a:prstGeom prst="straightConnector1">
            <a:avLst/>
          </a:prstGeom>
          <a:ln w="25400" cap="rnd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F6B8141-5F5B-794C-9685-698082BE1DD9}"/>
              </a:ext>
            </a:extLst>
          </p:cNvPr>
          <p:cNvCxnSpPr>
            <a:cxnSpLocks/>
            <a:endCxn id="10" idx="3"/>
          </p:cNvCxnSpPr>
          <p:nvPr/>
        </p:nvCxnSpPr>
        <p:spPr>
          <a:xfrm>
            <a:off x="4542230" y="1127796"/>
            <a:ext cx="1333500" cy="629445"/>
          </a:xfrm>
          <a:prstGeom prst="straightConnector1">
            <a:avLst/>
          </a:prstGeom>
          <a:ln w="25400" cap="rnd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41E53A6-D459-AB4B-ABA1-DFE47C69AD93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373270" y="1199640"/>
            <a:ext cx="827816" cy="554246"/>
          </a:xfrm>
          <a:prstGeom prst="straightConnector1">
            <a:avLst/>
          </a:prstGeom>
          <a:ln w="25400" cap="rnd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F46DA20-56F4-CF49-9E8D-55D77CF64691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6005270" y="1163783"/>
            <a:ext cx="1545104" cy="593458"/>
          </a:xfrm>
          <a:prstGeom prst="straightConnector1">
            <a:avLst/>
          </a:prstGeom>
          <a:ln w="25400" cap="rnd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riangle 42">
            <a:extLst>
              <a:ext uri="{FF2B5EF4-FFF2-40B4-BE49-F238E27FC236}">
                <a16:creationId xmlns:a16="http://schemas.microsoft.com/office/drawing/2014/main" id="{1458AE9A-2BBE-A147-B9FB-E4A2AF03C053}"/>
              </a:ext>
            </a:extLst>
          </p:cNvPr>
          <p:cNvSpPr>
            <a:spLocks/>
          </p:cNvSpPr>
          <p:nvPr/>
        </p:nvSpPr>
        <p:spPr>
          <a:xfrm>
            <a:off x="329879" y="3007898"/>
            <a:ext cx="2208983" cy="1106424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8A5F3C8F-2734-7441-A366-3AB89EE90D55}"/>
              </a:ext>
            </a:extLst>
          </p:cNvPr>
          <p:cNvSpPr>
            <a:spLocks/>
          </p:cNvSpPr>
          <p:nvPr/>
        </p:nvSpPr>
        <p:spPr>
          <a:xfrm rot="10800000">
            <a:off x="4671740" y="3007897"/>
            <a:ext cx="2208983" cy="1106424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D5792289-8486-5A44-9956-4A45118F002F}"/>
              </a:ext>
            </a:extLst>
          </p:cNvPr>
          <p:cNvSpPr>
            <a:spLocks/>
          </p:cNvSpPr>
          <p:nvPr/>
        </p:nvSpPr>
        <p:spPr>
          <a:xfrm>
            <a:off x="2897597" y="3011315"/>
            <a:ext cx="2208983" cy="1106424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A54368C8-C1F3-CB40-A4F0-25D2666A1A4B}"/>
              </a:ext>
            </a:extLst>
          </p:cNvPr>
          <p:cNvSpPr>
            <a:spLocks/>
          </p:cNvSpPr>
          <p:nvPr/>
        </p:nvSpPr>
        <p:spPr>
          <a:xfrm>
            <a:off x="6445882" y="3007898"/>
            <a:ext cx="2208983" cy="1106424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1" name="Group 1020">
            <a:extLst>
              <a:ext uri="{FF2B5EF4-FFF2-40B4-BE49-F238E27FC236}">
                <a16:creationId xmlns:a16="http://schemas.microsoft.com/office/drawing/2014/main" id="{666551A0-B3BD-A341-B247-B2E846B9A590}"/>
              </a:ext>
            </a:extLst>
          </p:cNvPr>
          <p:cNvGrpSpPr/>
          <p:nvPr/>
        </p:nvGrpSpPr>
        <p:grpSpPr>
          <a:xfrm>
            <a:off x="3469566" y="5061042"/>
            <a:ext cx="1682496" cy="1537113"/>
            <a:chOff x="2448615" y="4521172"/>
            <a:chExt cx="1682496" cy="1537113"/>
          </a:xfrm>
        </p:grpSpPr>
        <p:sp>
          <p:nvSpPr>
            <p:cNvPr id="68" name="Triangle 67">
              <a:extLst>
                <a:ext uri="{FF2B5EF4-FFF2-40B4-BE49-F238E27FC236}">
                  <a16:creationId xmlns:a16="http://schemas.microsoft.com/office/drawing/2014/main" id="{D634DB06-5D35-684A-A23F-0D186E6C18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48615" y="4521172"/>
              <a:ext cx="1682496" cy="1461428"/>
            </a:xfrm>
            <a:prstGeom prst="triangl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>
              <a:extLst>
                <a:ext uri="{FF2B5EF4-FFF2-40B4-BE49-F238E27FC236}">
                  <a16:creationId xmlns:a16="http://schemas.microsoft.com/office/drawing/2014/main" id="{9E7BB070-EF7A-0B4D-8E16-287153798AE6}"/>
                </a:ext>
              </a:extLst>
            </p:cNvPr>
            <p:cNvSpPr/>
            <p:nvPr/>
          </p:nvSpPr>
          <p:spPr>
            <a:xfrm rot="20571374">
              <a:off x="3942818" y="5760997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6" name="Oval 585">
              <a:extLst>
                <a:ext uri="{FF2B5EF4-FFF2-40B4-BE49-F238E27FC236}">
                  <a16:creationId xmlns:a16="http://schemas.microsoft.com/office/drawing/2014/main" id="{E658AA87-FBF2-BF41-8B92-09E58D06AF9A}"/>
                </a:ext>
              </a:extLst>
            </p:cNvPr>
            <p:cNvSpPr/>
            <p:nvPr/>
          </p:nvSpPr>
          <p:spPr>
            <a:xfrm rot="20571374">
              <a:off x="3540736" y="586746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9" name="Oval 588">
              <a:extLst>
                <a:ext uri="{FF2B5EF4-FFF2-40B4-BE49-F238E27FC236}">
                  <a16:creationId xmlns:a16="http://schemas.microsoft.com/office/drawing/2014/main" id="{BE5DFC9D-6EF9-044B-A6B0-40F823D7CA1D}"/>
                </a:ext>
              </a:extLst>
            </p:cNvPr>
            <p:cNvSpPr/>
            <p:nvPr/>
          </p:nvSpPr>
          <p:spPr>
            <a:xfrm rot="20571374">
              <a:off x="3755138" y="5809905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6" name="Oval 595">
              <a:extLst>
                <a:ext uri="{FF2B5EF4-FFF2-40B4-BE49-F238E27FC236}">
                  <a16:creationId xmlns:a16="http://schemas.microsoft.com/office/drawing/2014/main" id="{9B6B0A52-84A8-354D-B6F7-FD30F7144F69}"/>
                </a:ext>
              </a:extLst>
            </p:cNvPr>
            <p:cNvSpPr/>
            <p:nvPr/>
          </p:nvSpPr>
          <p:spPr>
            <a:xfrm rot="20571374">
              <a:off x="3891355" y="5619310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7" name="Oval 596">
              <a:extLst>
                <a:ext uri="{FF2B5EF4-FFF2-40B4-BE49-F238E27FC236}">
                  <a16:creationId xmlns:a16="http://schemas.microsoft.com/office/drawing/2014/main" id="{5BE8C56A-7752-F244-8D9D-32E713BE2420}"/>
                </a:ext>
              </a:extLst>
            </p:cNvPr>
            <p:cNvSpPr/>
            <p:nvPr/>
          </p:nvSpPr>
          <p:spPr>
            <a:xfrm rot="20571374">
              <a:off x="3489271" y="5725781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8" name="Oval 597">
              <a:extLst>
                <a:ext uri="{FF2B5EF4-FFF2-40B4-BE49-F238E27FC236}">
                  <a16:creationId xmlns:a16="http://schemas.microsoft.com/office/drawing/2014/main" id="{FD4750D2-E93E-6845-831B-7C5EC94407D5}"/>
                </a:ext>
              </a:extLst>
            </p:cNvPr>
            <p:cNvSpPr/>
            <p:nvPr/>
          </p:nvSpPr>
          <p:spPr>
            <a:xfrm rot="20571374">
              <a:off x="3248146" y="5791996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0" name="Oval 599">
              <a:extLst>
                <a:ext uri="{FF2B5EF4-FFF2-40B4-BE49-F238E27FC236}">
                  <a16:creationId xmlns:a16="http://schemas.microsoft.com/office/drawing/2014/main" id="{0F3131AC-75DE-364C-83C6-6AE5C0BD7F66}"/>
                </a:ext>
              </a:extLst>
            </p:cNvPr>
            <p:cNvSpPr/>
            <p:nvPr/>
          </p:nvSpPr>
          <p:spPr>
            <a:xfrm rot="20571374">
              <a:off x="3703674" y="5668218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8" name="Oval 607">
              <a:extLst>
                <a:ext uri="{FF2B5EF4-FFF2-40B4-BE49-F238E27FC236}">
                  <a16:creationId xmlns:a16="http://schemas.microsoft.com/office/drawing/2014/main" id="{78C48888-03B0-7A45-B9BB-DB69393B2BBE}"/>
                </a:ext>
              </a:extLst>
            </p:cNvPr>
            <p:cNvSpPr/>
            <p:nvPr/>
          </p:nvSpPr>
          <p:spPr>
            <a:xfrm rot="20571374">
              <a:off x="3437808" y="5584094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9" name="Oval 608">
              <a:extLst>
                <a:ext uri="{FF2B5EF4-FFF2-40B4-BE49-F238E27FC236}">
                  <a16:creationId xmlns:a16="http://schemas.microsoft.com/office/drawing/2014/main" id="{FFCE61FF-78A7-F343-AADF-944A838ECBEC}"/>
                </a:ext>
              </a:extLst>
            </p:cNvPr>
            <p:cNvSpPr/>
            <p:nvPr/>
          </p:nvSpPr>
          <p:spPr>
            <a:xfrm rot="20571374">
              <a:off x="3196682" y="565031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0" name="Oval 609">
              <a:extLst>
                <a:ext uri="{FF2B5EF4-FFF2-40B4-BE49-F238E27FC236}">
                  <a16:creationId xmlns:a16="http://schemas.microsoft.com/office/drawing/2014/main" id="{9B38A70E-AD9D-1D4D-92D8-CA302C7E40E6}"/>
                </a:ext>
              </a:extLst>
            </p:cNvPr>
            <p:cNvSpPr/>
            <p:nvPr/>
          </p:nvSpPr>
          <p:spPr>
            <a:xfrm rot="20571374">
              <a:off x="2928833" y="5725178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1" name="Oval 610">
              <a:extLst>
                <a:ext uri="{FF2B5EF4-FFF2-40B4-BE49-F238E27FC236}">
                  <a16:creationId xmlns:a16="http://schemas.microsoft.com/office/drawing/2014/main" id="{F6B91CF3-D841-1A4C-9966-CEA751654814}"/>
                </a:ext>
              </a:extLst>
            </p:cNvPr>
            <p:cNvSpPr/>
            <p:nvPr/>
          </p:nvSpPr>
          <p:spPr>
            <a:xfrm rot="20571374">
              <a:off x="3652210" y="5526532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9" name="Oval 618">
              <a:extLst>
                <a:ext uri="{FF2B5EF4-FFF2-40B4-BE49-F238E27FC236}">
                  <a16:creationId xmlns:a16="http://schemas.microsoft.com/office/drawing/2014/main" id="{16AA9931-4B6D-CF42-AC7A-2358629D3117}"/>
                </a:ext>
              </a:extLst>
            </p:cNvPr>
            <p:cNvSpPr/>
            <p:nvPr/>
          </p:nvSpPr>
          <p:spPr>
            <a:xfrm rot="20571374">
              <a:off x="3386344" y="5442408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0" name="Oval 619">
              <a:extLst>
                <a:ext uri="{FF2B5EF4-FFF2-40B4-BE49-F238E27FC236}">
                  <a16:creationId xmlns:a16="http://schemas.microsoft.com/office/drawing/2014/main" id="{4E5228B1-97CD-274B-9D88-1264C3DBBEA3}"/>
                </a:ext>
              </a:extLst>
            </p:cNvPr>
            <p:cNvSpPr/>
            <p:nvPr/>
          </p:nvSpPr>
          <p:spPr>
            <a:xfrm rot="20571374">
              <a:off x="3145217" y="550862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1" name="Oval 620">
              <a:extLst>
                <a:ext uri="{FF2B5EF4-FFF2-40B4-BE49-F238E27FC236}">
                  <a16:creationId xmlns:a16="http://schemas.microsoft.com/office/drawing/2014/main" id="{E9937722-AA54-6044-B683-48F3A354E47E}"/>
                </a:ext>
              </a:extLst>
            </p:cNvPr>
            <p:cNvSpPr/>
            <p:nvPr/>
          </p:nvSpPr>
          <p:spPr>
            <a:xfrm rot="20571374">
              <a:off x="2877370" y="5583491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2" name="Oval 621">
              <a:extLst>
                <a:ext uri="{FF2B5EF4-FFF2-40B4-BE49-F238E27FC236}">
                  <a16:creationId xmlns:a16="http://schemas.microsoft.com/office/drawing/2014/main" id="{0A4A7996-58FF-A642-BDE2-735ACBCF13AD}"/>
                </a:ext>
              </a:extLst>
            </p:cNvPr>
            <p:cNvSpPr/>
            <p:nvPr/>
          </p:nvSpPr>
          <p:spPr>
            <a:xfrm rot="20571374">
              <a:off x="3600746" y="5384845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0" name="Oval 629">
              <a:extLst>
                <a:ext uri="{FF2B5EF4-FFF2-40B4-BE49-F238E27FC236}">
                  <a16:creationId xmlns:a16="http://schemas.microsoft.com/office/drawing/2014/main" id="{EB17B3B9-259D-C24C-BD39-169A56F8265B}"/>
                </a:ext>
              </a:extLst>
            </p:cNvPr>
            <p:cNvSpPr/>
            <p:nvPr/>
          </p:nvSpPr>
          <p:spPr>
            <a:xfrm rot="20571374">
              <a:off x="3334880" y="5300721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1" name="Oval 630">
              <a:extLst>
                <a:ext uri="{FF2B5EF4-FFF2-40B4-BE49-F238E27FC236}">
                  <a16:creationId xmlns:a16="http://schemas.microsoft.com/office/drawing/2014/main" id="{722C104B-FA54-6C41-82C1-22E6966ED12A}"/>
                </a:ext>
              </a:extLst>
            </p:cNvPr>
            <p:cNvSpPr/>
            <p:nvPr/>
          </p:nvSpPr>
          <p:spPr>
            <a:xfrm rot="20571374">
              <a:off x="3093754" y="5366936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2" name="Oval 631">
              <a:extLst>
                <a:ext uri="{FF2B5EF4-FFF2-40B4-BE49-F238E27FC236}">
                  <a16:creationId xmlns:a16="http://schemas.microsoft.com/office/drawing/2014/main" id="{7AD8C460-989E-2946-915A-0D085016DA53}"/>
                </a:ext>
              </a:extLst>
            </p:cNvPr>
            <p:cNvSpPr/>
            <p:nvPr/>
          </p:nvSpPr>
          <p:spPr>
            <a:xfrm rot="20571374">
              <a:off x="2825905" y="5441805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3" name="Oval 632">
              <a:extLst>
                <a:ext uri="{FF2B5EF4-FFF2-40B4-BE49-F238E27FC236}">
                  <a16:creationId xmlns:a16="http://schemas.microsoft.com/office/drawing/2014/main" id="{7A8374B1-F46A-4143-9F9E-0C8D035FEACB}"/>
                </a:ext>
              </a:extLst>
            </p:cNvPr>
            <p:cNvSpPr/>
            <p:nvPr/>
          </p:nvSpPr>
          <p:spPr>
            <a:xfrm rot="20571374">
              <a:off x="3549283" y="5243159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AB9AB2A6-2109-5B43-A319-72F27DEE54F7}"/>
                </a:ext>
              </a:extLst>
            </p:cNvPr>
            <p:cNvSpPr/>
            <p:nvPr/>
          </p:nvSpPr>
          <p:spPr>
            <a:xfrm rot="20571374">
              <a:off x="3283416" y="5159035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2" name="Oval 641">
              <a:extLst>
                <a:ext uri="{FF2B5EF4-FFF2-40B4-BE49-F238E27FC236}">
                  <a16:creationId xmlns:a16="http://schemas.microsoft.com/office/drawing/2014/main" id="{8017C3A6-41EC-0748-B552-BF96D91744D8}"/>
                </a:ext>
              </a:extLst>
            </p:cNvPr>
            <p:cNvSpPr/>
            <p:nvPr/>
          </p:nvSpPr>
          <p:spPr>
            <a:xfrm rot="20571374">
              <a:off x="3042290" y="522525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3" name="Oval 642">
              <a:extLst>
                <a:ext uri="{FF2B5EF4-FFF2-40B4-BE49-F238E27FC236}">
                  <a16:creationId xmlns:a16="http://schemas.microsoft.com/office/drawing/2014/main" id="{703CB1F9-4944-2943-A8CA-8281C860CBDA}"/>
                </a:ext>
              </a:extLst>
            </p:cNvPr>
            <p:cNvSpPr/>
            <p:nvPr/>
          </p:nvSpPr>
          <p:spPr>
            <a:xfrm rot="20571374">
              <a:off x="2774442" y="5300118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4" name="Oval 643">
              <a:extLst>
                <a:ext uri="{FF2B5EF4-FFF2-40B4-BE49-F238E27FC236}">
                  <a16:creationId xmlns:a16="http://schemas.microsoft.com/office/drawing/2014/main" id="{35552FD3-9DFF-0B42-BBE3-46D79D5FC452}"/>
                </a:ext>
              </a:extLst>
            </p:cNvPr>
            <p:cNvSpPr/>
            <p:nvPr/>
          </p:nvSpPr>
          <p:spPr>
            <a:xfrm rot="20571374">
              <a:off x="3497819" y="5101472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2" name="Oval 651">
              <a:extLst>
                <a:ext uri="{FF2B5EF4-FFF2-40B4-BE49-F238E27FC236}">
                  <a16:creationId xmlns:a16="http://schemas.microsoft.com/office/drawing/2014/main" id="{D78CEF54-C970-2546-8F57-7465F8F5587B}"/>
                </a:ext>
              </a:extLst>
            </p:cNvPr>
            <p:cNvSpPr/>
            <p:nvPr/>
          </p:nvSpPr>
          <p:spPr>
            <a:xfrm rot="20571374">
              <a:off x="3231953" y="5017348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3" name="Oval 652">
              <a:extLst>
                <a:ext uri="{FF2B5EF4-FFF2-40B4-BE49-F238E27FC236}">
                  <a16:creationId xmlns:a16="http://schemas.microsoft.com/office/drawing/2014/main" id="{FBAB503C-A437-7642-AC98-7382BF907B09}"/>
                </a:ext>
              </a:extLst>
            </p:cNvPr>
            <p:cNvSpPr/>
            <p:nvPr/>
          </p:nvSpPr>
          <p:spPr>
            <a:xfrm rot="20571374">
              <a:off x="2990826" y="508356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4" name="Oval 653">
              <a:extLst>
                <a:ext uri="{FF2B5EF4-FFF2-40B4-BE49-F238E27FC236}">
                  <a16:creationId xmlns:a16="http://schemas.microsoft.com/office/drawing/2014/main" id="{C70AA2EA-2135-774B-8EAB-54A54A5B4D02}"/>
                </a:ext>
              </a:extLst>
            </p:cNvPr>
            <p:cNvSpPr/>
            <p:nvPr/>
          </p:nvSpPr>
          <p:spPr>
            <a:xfrm rot="20571374">
              <a:off x="2722978" y="5158432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5" name="Oval 654">
              <a:extLst>
                <a:ext uri="{FF2B5EF4-FFF2-40B4-BE49-F238E27FC236}">
                  <a16:creationId xmlns:a16="http://schemas.microsoft.com/office/drawing/2014/main" id="{85B648BD-34A0-A04F-A786-4615CD757242}"/>
                </a:ext>
              </a:extLst>
            </p:cNvPr>
            <p:cNvSpPr/>
            <p:nvPr/>
          </p:nvSpPr>
          <p:spPr>
            <a:xfrm rot="20571374">
              <a:off x="3446355" y="4959786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3" name="Oval 662">
              <a:extLst>
                <a:ext uri="{FF2B5EF4-FFF2-40B4-BE49-F238E27FC236}">
                  <a16:creationId xmlns:a16="http://schemas.microsoft.com/office/drawing/2014/main" id="{F5C12111-A44B-0A43-AF5F-33C8983C85AD}"/>
                </a:ext>
              </a:extLst>
            </p:cNvPr>
            <p:cNvSpPr/>
            <p:nvPr/>
          </p:nvSpPr>
          <p:spPr>
            <a:xfrm rot="20571374">
              <a:off x="3180488" y="4875661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4" name="Oval 663">
              <a:extLst>
                <a:ext uri="{FF2B5EF4-FFF2-40B4-BE49-F238E27FC236}">
                  <a16:creationId xmlns:a16="http://schemas.microsoft.com/office/drawing/2014/main" id="{8A20436F-2576-1847-A34D-08E4516F65D3}"/>
                </a:ext>
              </a:extLst>
            </p:cNvPr>
            <p:cNvSpPr/>
            <p:nvPr/>
          </p:nvSpPr>
          <p:spPr>
            <a:xfrm rot="20571374">
              <a:off x="2939362" y="4941877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541BCAA4-470F-4C4A-9F98-D8FC9A8406AA}"/>
                </a:ext>
              </a:extLst>
            </p:cNvPr>
            <p:cNvSpPr/>
            <p:nvPr/>
          </p:nvSpPr>
          <p:spPr>
            <a:xfrm rot="20571374">
              <a:off x="3394891" y="4818099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AEDB6AA0-A277-E245-BDFC-69D46DCD6635}"/>
                </a:ext>
              </a:extLst>
            </p:cNvPr>
            <p:cNvSpPr/>
            <p:nvPr/>
          </p:nvSpPr>
          <p:spPr>
            <a:xfrm rot="20571374">
              <a:off x="3129025" y="4733975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5" name="Oval 684">
              <a:extLst>
                <a:ext uri="{FF2B5EF4-FFF2-40B4-BE49-F238E27FC236}">
                  <a16:creationId xmlns:a16="http://schemas.microsoft.com/office/drawing/2014/main" id="{D7A7264A-6BD7-724F-9FFD-7EEE7155BBDF}"/>
                </a:ext>
              </a:extLst>
            </p:cNvPr>
            <p:cNvSpPr/>
            <p:nvPr/>
          </p:nvSpPr>
          <p:spPr>
            <a:xfrm rot="20571374">
              <a:off x="3077561" y="4592288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20" name="Group 1019">
            <a:extLst>
              <a:ext uri="{FF2B5EF4-FFF2-40B4-BE49-F238E27FC236}">
                <a16:creationId xmlns:a16="http://schemas.microsoft.com/office/drawing/2014/main" id="{7E1605BE-5C50-D042-92C0-3EDA39081782}"/>
              </a:ext>
            </a:extLst>
          </p:cNvPr>
          <p:cNvGrpSpPr/>
          <p:nvPr/>
        </p:nvGrpSpPr>
        <p:grpSpPr>
          <a:xfrm>
            <a:off x="839953" y="5048305"/>
            <a:ext cx="1730607" cy="1527102"/>
            <a:chOff x="3240500" y="3061153"/>
            <a:chExt cx="1730607" cy="1527102"/>
          </a:xfrm>
        </p:grpSpPr>
        <p:sp>
          <p:nvSpPr>
            <p:cNvPr id="66" name="Triangle 65">
              <a:extLst>
                <a:ext uri="{FF2B5EF4-FFF2-40B4-BE49-F238E27FC236}">
                  <a16:creationId xmlns:a16="http://schemas.microsoft.com/office/drawing/2014/main" id="{8489A1D4-6847-954B-BCDD-EECEC1D277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88611" y="3061153"/>
              <a:ext cx="1682496" cy="1461428"/>
            </a:xfrm>
            <a:prstGeom prst="triangl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CC9F5919-7D80-7742-8F5A-E22427B5C1E9}"/>
                </a:ext>
              </a:extLst>
            </p:cNvPr>
            <p:cNvSpPr/>
            <p:nvPr/>
          </p:nvSpPr>
          <p:spPr>
            <a:xfrm rot="20571374">
              <a:off x="4674653" y="4368080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3BC15911-FBFD-C445-93C7-61E40A188DAA}"/>
                </a:ext>
              </a:extLst>
            </p:cNvPr>
            <p:cNvSpPr/>
            <p:nvPr/>
          </p:nvSpPr>
          <p:spPr>
            <a:xfrm rot="20571374">
              <a:off x="4170145" y="4396833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2CD48597-1B58-7249-86A6-E49072F3C506}"/>
                </a:ext>
              </a:extLst>
            </p:cNvPr>
            <p:cNvSpPr/>
            <p:nvPr/>
          </p:nvSpPr>
          <p:spPr>
            <a:xfrm rot="20571374">
              <a:off x="4383306" y="431594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1DA54886-3892-9546-81B9-4D1E3B219780}"/>
                </a:ext>
              </a:extLst>
            </p:cNvPr>
            <p:cNvSpPr/>
            <p:nvPr/>
          </p:nvSpPr>
          <p:spPr>
            <a:xfrm rot="20571374">
              <a:off x="4623189" y="4226393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C73CD3D9-9361-BF40-9702-A91063A0C4C4}"/>
                </a:ext>
              </a:extLst>
            </p:cNvPr>
            <p:cNvSpPr/>
            <p:nvPr/>
          </p:nvSpPr>
          <p:spPr>
            <a:xfrm rot="20571374">
              <a:off x="3772529" y="4390974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0" name="Oval 679">
              <a:extLst>
                <a:ext uri="{FF2B5EF4-FFF2-40B4-BE49-F238E27FC236}">
                  <a16:creationId xmlns:a16="http://schemas.microsoft.com/office/drawing/2014/main" id="{58710CAD-F948-3842-9380-1612CE11960C}"/>
                </a:ext>
              </a:extLst>
            </p:cNvPr>
            <p:cNvSpPr/>
            <p:nvPr/>
          </p:nvSpPr>
          <p:spPr>
            <a:xfrm rot="20571374">
              <a:off x="4118681" y="425514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BB87EE49-154D-4D47-9A4F-9FEC40A83888}"/>
                </a:ext>
              </a:extLst>
            </p:cNvPr>
            <p:cNvSpPr/>
            <p:nvPr/>
          </p:nvSpPr>
          <p:spPr>
            <a:xfrm rot="20571374">
              <a:off x="4331842" y="417425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9F111B7E-0678-3F4B-A9DF-3545D223141E}"/>
                </a:ext>
              </a:extLst>
            </p:cNvPr>
            <p:cNvSpPr/>
            <p:nvPr/>
          </p:nvSpPr>
          <p:spPr>
            <a:xfrm rot="20571374">
              <a:off x="4571725" y="4084706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745E59F1-07BB-6D46-8966-9B5734ADE2F9}"/>
                </a:ext>
              </a:extLst>
            </p:cNvPr>
            <p:cNvSpPr/>
            <p:nvPr/>
          </p:nvSpPr>
          <p:spPr>
            <a:xfrm rot="20571374">
              <a:off x="3932244" y="4327388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7F6B9A5F-8E93-884C-8553-EE9A35FE3BE8}"/>
                </a:ext>
              </a:extLst>
            </p:cNvPr>
            <p:cNvSpPr/>
            <p:nvPr/>
          </p:nvSpPr>
          <p:spPr>
            <a:xfrm rot="20571374">
              <a:off x="3589162" y="4304638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0" name="Oval 689">
              <a:extLst>
                <a:ext uri="{FF2B5EF4-FFF2-40B4-BE49-F238E27FC236}">
                  <a16:creationId xmlns:a16="http://schemas.microsoft.com/office/drawing/2014/main" id="{81874CD4-5994-5748-AD4F-F9E74D231C9A}"/>
                </a:ext>
              </a:extLst>
            </p:cNvPr>
            <p:cNvSpPr/>
            <p:nvPr/>
          </p:nvSpPr>
          <p:spPr>
            <a:xfrm rot="20571374">
              <a:off x="3721064" y="4249288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1" name="Oval 690">
              <a:extLst>
                <a:ext uri="{FF2B5EF4-FFF2-40B4-BE49-F238E27FC236}">
                  <a16:creationId xmlns:a16="http://schemas.microsoft.com/office/drawing/2014/main" id="{C7F2B50E-8D60-0343-9A5F-696FC2B3F403}"/>
                </a:ext>
              </a:extLst>
            </p:cNvPr>
            <p:cNvSpPr/>
            <p:nvPr/>
          </p:nvSpPr>
          <p:spPr>
            <a:xfrm rot="20571374">
              <a:off x="4067217" y="4113460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2" name="Oval 691">
              <a:extLst>
                <a:ext uri="{FF2B5EF4-FFF2-40B4-BE49-F238E27FC236}">
                  <a16:creationId xmlns:a16="http://schemas.microsoft.com/office/drawing/2014/main" id="{897DBDFC-5397-0349-9133-DD8C135A87DE}"/>
                </a:ext>
              </a:extLst>
            </p:cNvPr>
            <p:cNvSpPr/>
            <p:nvPr/>
          </p:nvSpPr>
          <p:spPr>
            <a:xfrm rot="20571374">
              <a:off x="4280378" y="4032567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3" name="Oval 692">
              <a:extLst>
                <a:ext uri="{FF2B5EF4-FFF2-40B4-BE49-F238E27FC236}">
                  <a16:creationId xmlns:a16="http://schemas.microsoft.com/office/drawing/2014/main" id="{60D8D666-FB12-2A4F-9438-24F6A67F0F31}"/>
                </a:ext>
              </a:extLst>
            </p:cNvPr>
            <p:cNvSpPr/>
            <p:nvPr/>
          </p:nvSpPr>
          <p:spPr>
            <a:xfrm rot="20571374">
              <a:off x="4520261" y="3943020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4" name="Oval 693">
              <a:extLst>
                <a:ext uri="{FF2B5EF4-FFF2-40B4-BE49-F238E27FC236}">
                  <a16:creationId xmlns:a16="http://schemas.microsoft.com/office/drawing/2014/main" id="{B1EED59C-020E-4C43-BD3E-B6A32760B46F}"/>
                </a:ext>
              </a:extLst>
            </p:cNvPr>
            <p:cNvSpPr/>
            <p:nvPr/>
          </p:nvSpPr>
          <p:spPr>
            <a:xfrm rot="20571374">
              <a:off x="3880780" y="4185701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5" name="Oval 694">
              <a:extLst>
                <a:ext uri="{FF2B5EF4-FFF2-40B4-BE49-F238E27FC236}">
                  <a16:creationId xmlns:a16="http://schemas.microsoft.com/office/drawing/2014/main" id="{AF1B036D-4EFD-9146-9232-49CB761836D2}"/>
                </a:ext>
              </a:extLst>
            </p:cNvPr>
            <p:cNvSpPr/>
            <p:nvPr/>
          </p:nvSpPr>
          <p:spPr>
            <a:xfrm rot="20571374">
              <a:off x="3428180" y="4344130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9" name="Oval 698">
              <a:extLst>
                <a:ext uri="{FF2B5EF4-FFF2-40B4-BE49-F238E27FC236}">
                  <a16:creationId xmlns:a16="http://schemas.microsoft.com/office/drawing/2014/main" id="{E237FD4D-E3F1-2041-B389-21E020EAD911}"/>
                </a:ext>
              </a:extLst>
            </p:cNvPr>
            <p:cNvSpPr/>
            <p:nvPr/>
          </p:nvSpPr>
          <p:spPr>
            <a:xfrm rot="20571374">
              <a:off x="3240500" y="4393039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0" name="Oval 699">
              <a:extLst>
                <a:ext uri="{FF2B5EF4-FFF2-40B4-BE49-F238E27FC236}">
                  <a16:creationId xmlns:a16="http://schemas.microsoft.com/office/drawing/2014/main" id="{892AF6D9-66EE-3E45-9A6A-E641622DC123}"/>
                </a:ext>
              </a:extLst>
            </p:cNvPr>
            <p:cNvSpPr/>
            <p:nvPr/>
          </p:nvSpPr>
          <p:spPr>
            <a:xfrm rot="20571374">
              <a:off x="3537699" y="4162951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1" name="Oval 700">
              <a:extLst>
                <a:ext uri="{FF2B5EF4-FFF2-40B4-BE49-F238E27FC236}">
                  <a16:creationId xmlns:a16="http://schemas.microsoft.com/office/drawing/2014/main" id="{58D42EC5-C58E-C24C-A469-1B6B02608462}"/>
                </a:ext>
              </a:extLst>
            </p:cNvPr>
            <p:cNvSpPr/>
            <p:nvPr/>
          </p:nvSpPr>
          <p:spPr>
            <a:xfrm rot="20571374">
              <a:off x="3669601" y="410760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2" name="Oval 701">
              <a:extLst>
                <a:ext uri="{FF2B5EF4-FFF2-40B4-BE49-F238E27FC236}">
                  <a16:creationId xmlns:a16="http://schemas.microsoft.com/office/drawing/2014/main" id="{BCB63087-0CCE-BB47-9FE3-FF23752A558D}"/>
                </a:ext>
              </a:extLst>
            </p:cNvPr>
            <p:cNvSpPr/>
            <p:nvPr/>
          </p:nvSpPr>
          <p:spPr>
            <a:xfrm rot="20571374">
              <a:off x="4015754" y="3971774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3" name="Oval 702">
              <a:extLst>
                <a:ext uri="{FF2B5EF4-FFF2-40B4-BE49-F238E27FC236}">
                  <a16:creationId xmlns:a16="http://schemas.microsoft.com/office/drawing/2014/main" id="{5F68A8E3-16ED-5E47-AC05-25854D6744FD}"/>
                </a:ext>
              </a:extLst>
            </p:cNvPr>
            <p:cNvSpPr/>
            <p:nvPr/>
          </p:nvSpPr>
          <p:spPr>
            <a:xfrm rot="20571374">
              <a:off x="4228914" y="389088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4" name="Oval 703">
              <a:extLst>
                <a:ext uri="{FF2B5EF4-FFF2-40B4-BE49-F238E27FC236}">
                  <a16:creationId xmlns:a16="http://schemas.microsoft.com/office/drawing/2014/main" id="{6804309A-0475-FF4C-8F6A-EC304031B70A}"/>
                </a:ext>
              </a:extLst>
            </p:cNvPr>
            <p:cNvSpPr/>
            <p:nvPr/>
          </p:nvSpPr>
          <p:spPr>
            <a:xfrm rot="20571374">
              <a:off x="4468798" y="3801333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5" name="Oval 704">
              <a:extLst>
                <a:ext uri="{FF2B5EF4-FFF2-40B4-BE49-F238E27FC236}">
                  <a16:creationId xmlns:a16="http://schemas.microsoft.com/office/drawing/2014/main" id="{71D23CE4-733D-4845-9041-C94FE453DC47}"/>
                </a:ext>
              </a:extLst>
            </p:cNvPr>
            <p:cNvSpPr/>
            <p:nvPr/>
          </p:nvSpPr>
          <p:spPr>
            <a:xfrm rot="20571374">
              <a:off x="3829316" y="4044014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6" name="Oval 705">
              <a:extLst>
                <a:ext uri="{FF2B5EF4-FFF2-40B4-BE49-F238E27FC236}">
                  <a16:creationId xmlns:a16="http://schemas.microsoft.com/office/drawing/2014/main" id="{089D23CC-5AE1-CA4A-B2FD-6518EB9471C5}"/>
                </a:ext>
              </a:extLst>
            </p:cNvPr>
            <p:cNvSpPr/>
            <p:nvPr/>
          </p:nvSpPr>
          <p:spPr>
            <a:xfrm rot="20571374">
              <a:off x="3376717" y="4202444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1" name="Oval 710">
              <a:extLst>
                <a:ext uri="{FF2B5EF4-FFF2-40B4-BE49-F238E27FC236}">
                  <a16:creationId xmlns:a16="http://schemas.microsoft.com/office/drawing/2014/main" id="{4250235E-CDFC-9A4B-9922-EE40B2643D9A}"/>
                </a:ext>
              </a:extLst>
            </p:cNvPr>
            <p:cNvSpPr/>
            <p:nvPr/>
          </p:nvSpPr>
          <p:spPr>
            <a:xfrm rot="20571374">
              <a:off x="3486235" y="4021265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2" name="Oval 711">
              <a:extLst>
                <a:ext uri="{FF2B5EF4-FFF2-40B4-BE49-F238E27FC236}">
                  <a16:creationId xmlns:a16="http://schemas.microsoft.com/office/drawing/2014/main" id="{14545A0F-1361-1E4F-A37A-CCBE68B7EAC1}"/>
                </a:ext>
              </a:extLst>
            </p:cNvPr>
            <p:cNvSpPr/>
            <p:nvPr/>
          </p:nvSpPr>
          <p:spPr>
            <a:xfrm rot="20571374">
              <a:off x="3618137" y="3965915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3" name="Oval 712">
              <a:extLst>
                <a:ext uri="{FF2B5EF4-FFF2-40B4-BE49-F238E27FC236}">
                  <a16:creationId xmlns:a16="http://schemas.microsoft.com/office/drawing/2014/main" id="{65658AAE-01CA-114F-AAE0-5DF48370F3EF}"/>
                </a:ext>
              </a:extLst>
            </p:cNvPr>
            <p:cNvSpPr/>
            <p:nvPr/>
          </p:nvSpPr>
          <p:spPr>
            <a:xfrm rot="20571374">
              <a:off x="3964289" y="383008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4" name="Oval 713">
              <a:extLst>
                <a:ext uri="{FF2B5EF4-FFF2-40B4-BE49-F238E27FC236}">
                  <a16:creationId xmlns:a16="http://schemas.microsoft.com/office/drawing/2014/main" id="{B43B8CB5-CE4E-724E-B7EA-1B030EC3FE12}"/>
                </a:ext>
              </a:extLst>
            </p:cNvPr>
            <p:cNvSpPr/>
            <p:nvPr/>
          </p:nvSpPr>
          <p:spPr>
            <a:xfrm rot="20571374">
              <a:off x="4177450" y="3749194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6" name="Oval 715">
              <a:extLst>
                <a:ext uri="{FF2B5EF4-FFF2-40B4-BE49-F238E27FC236}">
                  <a16:creationId xmlns:a16="http://schemas.microsoft.com/office/drawing/2014/main" id="{EC991CF2-0283-BC46-BFE4-6C58671ABEE0}"/>
                </a:ext>
              </a:extLst>
            </p:cNvPr>
            <p:cNvSpPr/>
            <p:nvPr/>
          </p:nvSpPr>
          <p:spPr>
            <a:xfrm rot="20571374">
              <a:off x="3777852" y="3902328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3" name="Oval 722">
              <a:extLst>
                <a:ext uri="{FF2B5EF4-FFF2-40B4-BE49-F238E27FC236}">
                  <a16:creationId xmlns:a16="http://schemas.microsoft.com/office/drawing/2014/main" id="{ACEC1191-72EC-E24F-86A9-DC3DB2D1B129}"/>
                </a:ext>
              </a:extLst>
            </p:cNvPr>
            <p:cNvSpPr/>
            <p:nvPr/>
          </p:nvSpPr>
          <p:spPr>
            <a:xfrm rot="20571374">
              <a:off x="3566673" y="3824228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4" name="Oval 723">
              <a:extLst>
                <a:ext uri="{FF2B5EF4-FFF2-40B4-BE49-F238E27FC236}">
                  <a16:creationId xmlns:a16="http://schemas.microsoft.com/office/drawing/2014/main" id="{089DF4E5-A063-9149-93ED-DEAF2C8BAFCC}"/>
                </a:ext>
              </a:extLst>
            </p:cNvPr>
            <p:cNvSpPr/>
            <p:nvPr/>
          </p:nvSpPr>
          <p:spPr>
            <a:xfrm rot="20571374">
              <a:off x="3912826" y="3688401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5" name="Oval 724">
              <a:extLst>
                <a:ext uri="{FF2B5EF4-FFF2-40B4-BE49-F238E27FC236}">
                  <a16:creationId xmlns:a16="http://schemas.microsoft.com/office/drawing/2014/main" id="{8D6D9C1D-2905-9D4E-810D-4A52573A4E79}"/>
                </a:ext>
              </a:extLst>
            </p:cNvPr>
            <p:cNvSpPr/>
            <p:nvPr/>
          </p:nvSpPr>
          <p:spPr>
            <a:xfrm rot="20571374">
              <a:off x="4125987" y="3607507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7" name="Oval 726">
              <a:extLst>
                <a:ext uri="{FF2B5EF4-FFF2-40B4-BE49-F238E27FC236}">
                  <a16:creationId xmlns:a16="http://schemas.microsoft.com/office/drawing/2014/main" id="{EC24E2AC-DA7A-A64E-A165-744FCF01BBD4}"/>
                </a:ext>
              </a:extLst>
            </p:cNvPr>
            <p:cNvSpPr/>
            <p:nvPr/>
          </p:nvSpPr>
          <p:spPr>
            <a:xfrm rot="20571374">
              <a:off x="3726388" y="3760641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5" name="Oval 734">
              <a:extLst>
                <a:ext uri="{FF2B5EF4-FFF2-40B4-BE49-F238E27FC236}">
                  <a16:creationId xmlns:a16="http://schemas.microsoft.com/office/drawing/2014/main" id="{16EA30A5-87DE-C74C-B3C6-60659803B610}"/>
                </a:ext>
              </a:extLst>
            </p:cNvPr>
            <p:cNvSpPr/>
            <p:nvPr/>
          </p:nvSpPr>
          <p:spPr>
            <a:xfrm rot="20571374">
              <a:off x="3861362" y="3546714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6" name="Oval 735">
              <a:extLst>
                <a:ext uri="{FF2B5EF4-FFF2-40B4-BE49-F238E27FC236}">
                  <a16:creationId xmlns:a16="http://schemas.microsoft.com/office/drawing/2014/main" id="{146E11DB-4B4C-E94D-8932-3F04E2A69741}"/>
                </a:ext>
              </a:extLst>
            </p:cNvPr>
            <p:cNvSpPr/>
            <p:nvPr/>
          </p:nvSpPr>
          <p:spPr>
            <a:xfrm rot="20571374">
              <a:off x="4074523" y="346582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8" name="Oval 737">
              <a:extLst>
                <a:ext uri="{FF2B5EF4-FFF2-40B4-BE49-F238E27FC236}">
                  <a16:creationId xmlns:a16="http://schemas.microsoft.com/office/drawing/2014/main" id="{6D61B5CB-54D1-6A4A-8696-49A2E22AF79A}"/>
                </a:ext>
              </a:extLst>
            </p:cNvPr>
            <p:cNvSpPr/>
            <p:nvPr/>
          </p:nvSpPr>
          <p:spPr>
            <a:xfrm rot="20571374">
              <a:off x="3674925" y="3618955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6" name="Oval 745">
              <a:extLst>
                <a:ext uri="{FF2B5EF4-FFF2-40B4-BE49-F238E27FC236}">
                  <a16:creationId xmlns:a16="http://schemas.microsoft.com/office/drawing/2014/main" id="{D37CE4E4-C403-BF48-A9A1-CD5D78161D84}"/>
                </a:ext>
              </a:extLst>
            </p:cNvPr>
            <p:cNvSpPr/>
            <p:nvPr/>
          </p:nvSpPr>
          <p:spPr>
            <a:xfrm rot="20571374">
              <a:off x="3809898" y="3405028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7" name="Oval 746">
              <a:extLst>
                <a:ext uri="{FF2B5EF4-FFF2-40B4-BE49-F238E27FC236}">
                  <a16:creationId xmlns:a16="http://schemas.microsoft.com/office/drawing/2014/main" id="{5338C0F6-E449-5F4F-82A4-88A0F64F08F7}"/>
                </a:ext>
              </a:extLst>
            </p:cNvPr>
            <p:cNvSpPr/>
            <p:nvPr/>
          </p:nvSpPr>
          <p:spPr>
            <a:xfrm rot="20571374">
              <a:off x="4023059" y="3324134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8" name="Oval 757">
              <a:extLst>
                <a:ext uri="{FF2B5EF4-FFF2-40B4-BE49-F238E27FC236}">
                  <a16:creationId xmlns:a16="http://schemas.microsoft.com/office/drawing/2014/main" id="{F5CE80A1-F9D4-214C-8826-8EF1D6870F5E}"/>
                </a:ext>
              </a:extLst>
            </p:cNvPr>
            <p:cNvSpPr/>
            <p:nvPr/>
          </p:nvSpPr>
          <p:spPr>
            <a:xfrm rot="20571374">
              <a:off x="3971595" y="3182447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23" name="Group 1022">
            <a:extLst>
              <a:ext uri="{FF2B5EF4-FFF2-40B4-BE49-F238E27FC236}">
                <a16:creationId xmlns:a16="http://schemas.microsoft.com/office/drawing/2014/main" id="{0F893CCB-6057-5841-AE15-FF6AED7A11F4}"/>
              </a:ext>
            </a:extLst>
          </p:cNvPr>
          <p:cNvGrpSpPr/>
          <p:nvPr/>
        </p:nvGrpSpPr>
        <p:grpSpPr>
          <a:xfrm>
            <a:off x="6846333" y="5060013"/>
            <a:ext cx="1682496" cy="1540908"/>
            <a:chOff x="4128610" y="4521172"/>
            <a:chExt cx="1682496" cy="1540908"/>
          </a:xfrm>
        </p:grpSpPr>
        <p:sp>
          <p:nvSpPr>
            <p:cNvPr id="559" name="Oval 558">
              <a:extLst>
                <a:ext uri="{FF2B5EF4-FFF2-40B4-BE49-F238E27FC236}">
                  <a16:creationId xmlns:a16="http://schemas.microsoft.com/office/drawing/2014/main" id="{80AD11DB-A0B8-5640-AFB5-AE5C5312AD8D}"/>
                </a:ext>
              </a:extLst>
            </p:cNvPr>
            <p:cNvSpPr/>
            <p:nvPr/>
          </p:nvSpPr>
          <p:spPr>
            <a:xfrm rot="20571374">
              <a:off x="4684784" y="5813700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0" name="Oval 559">
              <a:extLst>
                <a:ext uri="{FF2B5EF4-FFF2-40B4-BE49-F238E27FC236}">
                  <a16:creationId xmlns:a16="http://schemas.microsoft.com/office/drawing/2014/main" id="{8EAAD5A0-7647-3C4D-84B9-5003A42893C4}"/>
                </a:ext>
              </a:extLst>
            </p:cNvPr>
            <p:cNvSpPr/>
            <p:nvPr/>
          </p:nvSpPr>
          <p:spPr>
            <a:xfrm rot="20571374">
              <a:off x="4897945" y="5732806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1" name="Oval 560">
              <a:extLst>
                <a:ext uri="{FF2B5EF4-FFF2-40B4-BE49-F238E27FC236}">
                  <a16:creationId xmlns:a16="http://schemas.microsoft.com/office/drawing/2014/main" id="{DF13B0D7-C87B-3D47-841A-45076FCF40E4}"/>
                </a:ext>
              </a:extLst>
            </p:cNvPr>
            <p:cNvSpPr/>
            <p:nvPr/>
          </p:nvSpPr>
          <p:spPr>
            <a:xfrm rot="20571374">
              <a:off x="5137828" y="5643259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2" name="Oval 561">
              <a:extLst>
                <a:ext uri="{FF2B5EF4-FFF2-40B4-BE49-F238E27FC236}">
                  <a16:creationId xmlns:a16="http://schemas.microsoft.com/office/drawing/2014/main" id="{7F1B5FB4-D7A6-B54D-A409-71EAAE09ED90}"/>
                </a:ext>
              </a:extLst>
            </p:cNvPr>
            <p:cNvSpPr/>
            <p:nvPr/>
          </p:nvSpPr>
          <p:spPr>
            <a:xfrm rot="20571374">
              <a:off x="4498346" y="5885940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8" name="Oval 567">
              <a:extLst>
                <a:ext uri="{FF2B5EF4-FFF2-40B4-BE49-F238E27FC236}">
                  <a16:creationId xmlns:a16="http://schemas.microsoft.com/office/drawing/2014/main" id="{25C20D2D-8DFF-9E42-977D-A2539006F4A1}"/>
                </a:ext>
              </a:extLst>
            </p:cNvPr>
            <p:cNvSpPr/>
            <p:nvPr/>
          </p:nvSpPr>
          <p:spPr>
            <a:xfrm rot="20571374">
              <a:off x="4155265" y="5863191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9" name="Oval 568">
              <a:extLst>
                <a:ext uri="{FF2B5EF4-FFF2-40B4-BE49-F238E27FC236}">
                  <a16:creationId xmlns:a16="http://schemas.microsoft.com/office/drawing/2014/main" id="{8D6C0429-F043-0D48-9E43-BCCEF8C57E0A}"/>
                </a:ext>
              </a:extLst>
            </p:cNvPr>
            <p:cNvSpPr/>
            <p:nvPr/>
          </p:nvSpPr>
          <p:spPr>
            <a:xfrm rot="20571374">
              <a:off x="4287167" y="580784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0" name="Oval 569">
              <a:extLst>
                <a:ext uri="{FF2B5EF4-FFF2-40B4-BE49-F238E27FC236}">
                  <a16:creationId xmlns:a16="http://schemas.microsoft.com/office/drawing/2014/main" id="{4E9037CF-402A-2C4E-98F3-5649C1B3E033}"/>
                </a:ext>
              </a:extLst>
            </p:cNvPr>
            <p:cNvSpPr/>
            <p:nvPr/>
          </p:nvSpPr>
          <p:spPr>
            <a:xfrm rot="20571374">
              <a:off x="4633319" y="5672013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1" name="Oval 570">
              <a:extLst>
                <a:ext uri="{FF2B5EF4-FFF2-40B4-BE49-F238E27FC236}">
                  <a16:creationId xmlns:a16="http://schemas.microsoft.com/office/drawing/2014/main" id="{09098E49-BA7F-5D49-B566-BFC5882A918D}"/>
                </a:ext>
              </a:extLst>
            </p:cNvPr>
            <p:cNvSpPr/>
            <p:nvPr/>
          </p:nvSpPr>
          <p:spPr>
            <a:xfrm rot="20571374">
              <a:off x="4846480" y="559112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2" name="Oval 571">
              <a:extLst>
                <a:ext uri="{FF2B5EF4-FFF2-40B4-BE49-F238E27FC236}">
                  <a16:creationId xmlns:a16="http://schemas.microsoft.com/office/drawing/2014/main" id="{EA0C0D60-5C87-6842-BD5C-7DAC22C3DC20}"/>
                </a:ext>
              </a:extLst>
            </p:cNvPr>
            <p:cNvSpPr/>
            <p:nvPr/>
          </p:nvSpPr>
          <p:spPr>
            <a:xfrm rot="20571374">
              <a:off x="5086363" y="5501573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3" name="Oval 572">
              <a:extLst>
                <a:ext uri="{FF2B5EF4-FFF2-40B4-BE49-F238E27FC236}">
                  <a16:creationId xmlns:a16="http://schemas.microsoft.com/office/drawing/2014/main" id="{C7E2FEF6-1747-AB4B-B4BD-50BDC4C7AD7A}"/>
                </a:ext>
              </a:extLst>
            </p:cNvPr>
            <p:cNvSpPr/>
            <p:nvPr/>
          </p:nvSpPr>
          <p:spPr>
            <a:xfrm rot="20571374">
              <a:off x="4446882" y="5744254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0" name="Oval 579">
              <a:extLst>
                <a:ext uri="{FF2B5EF4-FFF2-40B4-BE49-F238E27FC236}">
                  <a16:creationId xmlns:a16="http://schemas.microsoft.com/office/drawing/2014/main" id="{63D2F9DE-323E-FC42-9D8F-41DE12C612BA}"/>
                </a:ext>
              </a:extLst>
            </p:cNvPr>
            <p:cNvSpPr/>
            <p:nvPr/>
          </p:nvSpPr>
          <p:spPr>
            <a:xfrm rot="20571374">
              <a:off x="4235703" y="5666154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1" name="Oval 580">
              <a:extLst>
                <a:ext uri="{FF2B5EF4-FFF2-40B4-BE49-F238E27FC236}">
                  <a16:creationId xmlns:a16="http://schemas.microsoft.com/office/drawing/2014/main" id="{DFD67466-AD8B-554C-A58A-131B7E3EB22D}"/>
                </a:ext>
              </a:extLst>
            </p:cNvPr>
            <p:cNvSpPr/>
            <p:nvPr/>
          </p:nvSpPr>
          <p:spPr>
            <a:xfrm rot="20571374">
              <a:off x="4581856" y="553032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2" name="Oval 581">
              <a:extLst>
                <a:ext uri="{FF2B5EF4-FFF2-40B4-BE49-F238E27FC236}">
                  <a16:creationId xmlns:a16="http://schemas.microsoft.com/office/drawing/2014/main" id="{64815DBA-756B-D145-8DD7-2B415C096C6E}"/>
                </a:ext>
              </a:extLst>
            </p:cNvPr>
            <p:cNvSpPr/>
            <p:nvPr/>
          </p:nvSpPr>
          <p:spPr>
            <a:xfrm rot="20571374">
              <a:off x="4795017" y="544943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B8F569BB-295C-2342-A961-1CE27BA3C002}"/>
                </a:ext>
              </a:extLst>
            </p:cNvPr>
            <p:cNvSpPr/>
            <p:nvPr/>
          </p:nvSpPr>
          <p:spPr>
            <a:xfrm rot="20571374">
              <a:off x="5034900" y="5359886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4" name="Oval 583">
              <a:extLst>
                <a:ext uri="{FF2B5EF4-FFF2-40B4-BE49-F238E27FC236}">
                  <a16:creationId xmlns:a16="http://schemas.microsoft.com/office/drawing/2014/main" id="{6E1DA1FB-0F7E-0F4F-8494-FFCC4EF3156C}"/>
                </a:ext>
              </a:extLst>
            </p:cNvPr>
            <p:cNvSpPr/>
            <p:nvPr/>
          </p:nvSpPr>
          <p:spPr>
            <a:xfrm rot="20571374">
              <a:off x="4395418" y="5602567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2" name="Oval 591">
              <a:extLst>
                <a:ext uri="{FF2B5EF4-FFF2-40B4-BE49-F238E27FC236}">
                  <a16:creationId xmlns:a16="http://schemas.microsoft.com/office/drawing/2014/main" id="{96BF74E5-1BF0-0E48-9B82-1E1C4F6F8E93}"/>
                </a:ext>
              </a:extLst>
            </p:cNvPr>
            <p:cNvSpPr/>
            <p:nvPr/>
          </p:nvSpPr>
          <p:spPr>
            <a:xfrm rot="20571374">
              <a:off x="4530392" y="5388640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83795D51-DCDC-1445-B5BB-C7B07DB128AE}"/>
                </a:ext>
              </a:extLst>
            </p:cNvPr>
            <p:cNvSpPr/>
            <p:nvPr/>
          </p:nvSpPr>
          <p:spPr>
            <a:xfrm rot="20571374">
              <a:off x="4743553" y="5307746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4" name="Oval 593">
              <a:extLst>
                <a:ext uri="{FF2B5EF4-FFF2-40B4-BE49-F238E27FC236}">
                  <a16:creationId xmlns:a16="http://schemas.microsoft.com/office/drawing/2014/main" id="{82709354-9102-2846-B733-E9BFF8751169}"/>
                </a:ext>
              </a:extLst>
            </p:cNvPr>
            <p:cNvSpPr/>
            <p:nvPr/>
          </p:nvSpPr>
          <p:spPr>
            <a:xfrm rot="20571374">
              <a:off x="4983436" y="5218200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5" name="Oval 594">
              <a:extLst>
                <a:ext uri="{FF2B5EF4-FFF2-40B4-BE49-F238E27FC236}">
                  <a16:creationId xmlns:a16="http://schemas.microsoft.com/office/drawing/2014/main" id="{B4BA5A8C-D44D-DB47-AAD6-CCF953B1483C}"/>
                </a:ext>
              </a:extLst>
            </p:cNvPr>
            <p:cNvSpPr/>
            <p:nvPr/>
          </p:nvSpPr>
          <p:spPr>
            <a:xfrm rot="20571374">
              <a:off x="4343955" y="5460881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3" name="Oval 602">
              <a:extLst>
                <a:ext uri="{FF2B5EF4-FFF2-40B4-BE49-F238E27FC236}">
                  <a16:creationId xmlns:a16="http://schemas.microsoft.com/office/drawing/2014/main" id="{B069447E-F9D2-974B-8B98-67E3E7F4F915}"/>
                </a:ext>
              </a:extLst>
            </p:cNvPr>
            <p:cNvSpPr/>
            <p:nvPr/>
          </p:nvSpPr>
          <p:spPr>
            <a:xfrm rot="20571374">
              <a:off x="4478928" y="5246954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4" name="Oval 603">
              <a:extLst>
                <a:ext uri="{FF2B5EF4-FFF2-40B4-BE49-F238E27FC236}">
                  <a16:creationId xmlns:a16="http://schemas.microsoft.com/office/drawing/2014/main" id="{65BE0DF1-CD11-9A4E-95F4-CEDC3460B990}"/>
                </a:ext>
              </a:extLst>
            </p:cNvPr>
            <p:cNvSpPr/>
            <p:nvPr/>
          </p:nvSpPr>
          <p:spPr>
            <a:xfrm rot="20571374">
              <a:off x="4692089" y="516606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5" name="Oval 604">
              <a:extLst>
                <a:ext uri="{FF2B5EF4-FFF2-40B4-BE49-F238E27FC236}">
                  <a16:creationId xmlns:a16="http://schemas.microsoft.com/office/drawing/2014/main" id="{D8E13C54-7E24-784C-86DB-4436DE3AB694}"/>
                </a:ext>
              </a:extLst>
            </p:cNvPr>
            <p:cNvSpPr/>
            <p:nvPr/>
          </p:nvSpPr>
          <p:spPr>
            <a:xfrm rot="20571374">
              <a:off x="4931972" y="5076513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2A26E2D8-5623-564F-B040-C7CDDB84064A}"/>
                </a:ext>
              </a:extLst>
            </p:cNvPr>
            <p:cNvSpPr/>
            <p:nvPr/>
          </p:nvSpPr>
          <p:spPr>
            <a:xfrm rot="20571374">
              <a:off x="4640625" y="502437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6" name="Oval 615">
              <a:extLst>
                <a:ext uri="{FF2B5EF4-FFF2-40B4-BE49-F238E27FC236}">
                  <a16:creationId xmlns:a16="http://schemas.microsoft.com/office/drawing/2014/main" id="{6DE04F79-8031-A04D-8B3E-3C33ED88AB6F}"/>
                </a:ext>
              </a:extLst>
            </p:cNvPr>
            <p:cNvSpPr/>
            <p:nvPr/>
          </p:nvSpPr>
          <p:spPr>
            <a:xfrm rot="20571374">
              <a:off x="4880508" y="4934827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6" name="Oval 625">
              <a:extLst>
                <a:ext uri="{FF2B5EF4-FFF2-40B4-BE49-F238E27FC236}">
                  <a16:creationId xmlns:a16="http://schemas.microsoft.com/office/drawing/2014/main" id="{E5B4B6EE-59EA-BC43-9DA6-24B8AE8A2C9E}"/>
                </a:ext>
              </a:extLst>
            </p:cNvPr>
            <p:cNvSpPr/>
            <p:nvPr/>
          </p:nvSpPr>
          <p:spPr>
            <a:xfrm rot="20571374">
              <a:off x="4589162" y="4882687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7" name="Oval 626">
              <a:extLst>
                <a:ext uri="{FF2B5EF4-FFF2-40B4-BE49-F238E27FC236}">
                  <a16:creationId xmlns:a16="http://schemas.microsoft.com/office/drawing/2014/main" id="{1436E2CC-B264-8143-98CF-7AFAA51BA992}"/>
                </a:ext>
              </a:extLst>
            </p:cNvPr>
            <p:cNvSpPr/>
            <p:nvPr/>
          </p:nvSpPr>
          <p:spPr>
            <a:xfrm rot="20571374">
              <a:off x="4829044" y="4793140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8" name="Oval 637">
              <a:extLst>
                <a:ext uri="{FF2B5EF4-FFF2-40B4-BE49-F238E27FC236}">
                  <a16:creationId xmlns:a16="http://schemas.microsoft.com/office/drawing/2014/main" id="{2537CBC5-EFFD-2C4D-A87A-EE8B2B8684D5}"/>
                </a:ext>
              </a:extLst>
            </p:cNvPr>
            <p:cNvSpPr/>
            <p:nvPr/>
          </p:nvSpPr>
          <p:spPr>
            <a:xfrm rot="20571374">
              <a:off x="4777581" y="4651453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8" name="Triangle 1017">
              <a:extLst>
                <a:ext uri="{FF2B5EF4-FFF2-40B4-BE49-F238E27FC236}">
                  <a16:creationId xmlns:a16="http://schemas.microsoft.com/office/drawing/2014/main" id="{75A10805-012C-9446-9C89-590CEFBA99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8610" y="4521172"/>
              <a:ext cx="1682496" cy="1461428"/>
            </a:xfrm>
            <a:prstGeom prst="triangl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2" name="Group 1021">
            <a:extLst>
              <a:ext uri="{FF2B5EF4-FFF2-40B4-BE49-F238E27FC236}">
                <a16:creationId xmlns:a16="http://schemas.microsoft.com/office/drawing/2014/main" id="{F05F5B0C-7D9C-8741-A36E-10AA8F1E80A4}"/>
              </a:ext>
            </a:extLst>
          </p:cNvPr>
          <p:cNvGrpSpPr/>
          <p:nvPr/>
        </p:nvGrpSpPr>
        <p:grpSpPr>
          <a:xfrm>
            <a:off x="5140620" y="5006848"/>
            <a:ext cx="1717156" cy="1536274"/>
            <a:chOff x="3288612" y="4446325"/>
            <a:chExt cx="1717156" cy="1536274"/>
          </a:xfrm>
        </p:grpSpPr>
        <p:sp>
          <p:nvSpPr>
            <p:cNvPr id="579" name="Oval 578">
              <a:extLst>
                <a:ext uri="{FF2B5EF4-FFF2-40B4-BE49-F238E27FC236}">
                  <a16:creationId xmlns:a16="http://schemas.microsoft.com/office/drawing/2014/main" id="{C8502A63-BB26-164B-A51E-DD5D262D5F3D}"/>
                </a:ext>
              </a:extLst>
            </p:cNvPr>
            <p:cNvSpPr/>
            <p:nvPr/>
          </p:nvSpPr>
          <p:spPr>
            <a:xfrm rot="20571374">
              <a:off x="4103801" y="5721504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0" name="Oval 589">
              <a:extLst>
                <a:ext uri="{FF2B5EF4-FFF2-40B4-BE49-F238E27FC236}">
                  <a16:creationId xmlns:a16="http://schemas.microsoft.com/office/drawing/2014/main" id="{4340A1D5-B897-614A-91E3-9AF49CF1F533}"/>
                </a:ext>
              </a:extLst>
            </p:cNvPr>
            <p:cNvSpPr/>
            <p:nvPr/>
          </p:nvSpPr>
          <p:spPr>
            <a:xfrm rot="20571374">
              <a:off x="4052337" y="5579818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1" name="Oval 590">
              <a:extLst>
                <a:ext uri="{FF2B5EF4-FFF2-40B4-BE49-F238E27FC236}">
                  <a16:creationId xmlns:a16="http://schemas.microsoft.com/office/drawing/2014/main" id="{C149461A-942B-244D-9787-C5566A798064}"/>
                </a:ext>
              </a:extLst>
            </p:cNvPr>
            <p:cNvSpPr/>
            <p:nvPr/>
          </p:nvSpPr>
          <p:spPr>
            <a:xfrm rot="20571374">
              <a:off x="4184239" y="5524468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1" name="Oval 600">
              <a:extLst>
                <a:ext uri="{FF2B5EF4-FFF2-40B4-BE49-F238E27FC236}">
                  <a16:creationId xmlns:a16="http://schemas.microsoft.com/office/drawing/2014/main" id="{D9A445E6-7F61-214D-8DCB-57787C2A8993}"/>
                </a:ext>
              </a:extLst>
            </p:cNvPr>
            <p:cNvSpPr/>
            <p:nvPr/>
          </p:nvSpPr>
          <p:spPr>
            <a:xfrm rot="20571374">
              <a:off x="4000874" y="5438131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2" name="Oval 601">
              <a:extLst>
                <a:ext uri="{FF2B5EF4-FFF2-40B4-BE49-F238E27FC236}">
                  <a16:creationId xmlns:a16="http://schemas.microsoft.com/office/drawing/2014/main" id="{85E88EAF-15CE-EE4A-8D30-E61919D7151F}"/>
                </a:ext>
              </a:extLst>
            </p:cNvPr>
            <p:cNvSpPr/>
            <p:nvPr/>
          </p:nvSpPr>
          <p:spPr>
            <a:xfrm rot="20571374">
              <a:off x="4132776" y="538278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6" name="Oval 605">
              <a:extLst>
                <a:ext uri="{FF2B5EF4-FFF2-40B4-BE49-F238E27FC236}">
                  <a16:creationId xmlns:a16="http://schemas.microsoft.com/office/drawing/2014/main" id="{85B416DA-4479-3B4F-A39D-7992CA793A04}"/>
                </a:ext>
              </a:extLst>
            </p:cNvPr>
            <p:cNvSpPr/>
            <p:nvPr/>
          </p:nvSpPr>
          <p:spPr>
            <a:xfrm rot="20571374">
              <a:off x="4292491" y="5319194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7" name="Oval 606">
              <a:extLst>
                <a:ext uri="{FF2B5EF4-FFF2-40B4-BE49-F238E27FC236}">
                  <a16:creationId xmlns:a16="http://schemas.microsoft.com/office/drawing/2014/main" id="{0677604D-95CF-764A-89C5-3723D3F8E3EC}"/>
                </a:ext>
              </a:extLst>
            </p:cNvPr>
            <p:cNvSpPr/>
            <p:nvPr/>
          </p:nvSpPr>
          <p:spPr>
            <a:xfrm rot="20571374">
              <a:off x="3839891" y="5477623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2" name="Oval 611">
              <a:extLst>
                <a:ext uri="{FF2B5EF4-FFF2-40B4-BE49-F238E27FC236}">
                  <a16:creationId xmlns:a16="http://schemas.microsoft.com/office/drawing/2014/main" id="{ED075F1B-494D-E547-BE35-B886DCF5BEFA}"/>
                </a:ext>
              </a:extLst>
            </p:cNvPr>
            <p:cNvSpPr/>
            <p:nvPr/>
          </p:nvSpPr>
          <p:spPr>
            <a:xfrm rot="20571374">
              <a:off x="3949409" y="5296445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3" name="Oval 612">
              <a:extLst>
                <a:ext uri="{FF2B5EF4-FFF2-40B4-BE49-F238E27FC236}">
                  <a16:creationId xmlns:a16="http://schemas.microsoft.com/office/drawing/2014/main" id="{197B6F45-F520-3647-94F8-17FFEBC35829}"/>
                </a:ext>
              </a:extLst>
            </p:cNvPr>
            <p:cNvSpPr/>
            <p:nvPr/>
          </p:nvSpPr>
          <p:spPr>
            <a:xfrm rot="20571374">
              <a:off x="4081312" y="5241094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F9441259-49ED-934B-891B-F8E6488F452D}"/>
                </a:ext>
              </a:extLst>
            </p:cNvPr>
            <p:cNvSpPr/>
            <p:nvPr/>
          </p:nvSpPr>
          <p:spPr>
            <a:xfrm rot="20571374">
              <a:off x="4427464" y="510526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7" name="Oval 616">
              <a:extLst>
                <a:ext uri="{FF2B5EF4-FFF2-40B4-BE49-F238E27FC236}">
                  <a16:creationId xmlns:a16="http://schemas.microsoft.com/office/drawing/2014/main" id="{4FB056A0-D122-1143-B1BA-0978BA049576}"/>
                </a:ext>
              </a:extLst>
            </p:cNvPr>
            <p:cNvSpPr/>
            <p:nvPr/>
          </p:nvSpPr>
          <p:spPr>
            <a:xfrm rot="20571374">
              <a:off x="4241027" y="5177508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8" name="Oval 617">
              <a:extLst>
                <a:ext uri="{FF2B5EF4-FFF2-40B4-BE49-F238E27FC236}">
                  <a16:creationId xmlns:a16="http://schemas.microsoft.com/office/drawing/2014/main" id="{BF5E5AA0-7544-BD46-9614-A6AF8C63D5F4}"/>
                </a:ext>
              </a:extLst>
            </p:cNvPr>
            <p:cNvSpPr/>
            <p:nvPr/>
          </p:nvSpPr>
          <p:spPr>
            <a:xfrm rot="20571374">
              <a:off x="3788427" y="5335937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3" name="Oval 622">
              <a:extLst>
                <a:ext uri="{FF2B5EF4-FFF2-40B4-BE49-F238E27FC236}">
                  <a16:creationId xmlns:a16="http://schemas.microsoft.com/office/drawing/2014/main" id="{893FFE74-E302-9B43-B72A-ADEAE7C0619B}"/>
                </a:ext>
              </a:extLst>
            </p:cNvPr>
            <p:cNvSpPr/>
            <p:nvPr/>
          </p:nvSpPr>
          <p:spPr>
            <a:xfrm rot="20571374">
              <a:off x="3897945" y="5154758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4" name="Oval 623">
              <a:extLst>
                <a:ext uri="{FF2B5EF4-FFF2-40B4-BE49-F238E27FC236}">
                  <a16:creationId xmlns:a16="http://schemas.microsoft.com/office/drawing/2014/main" id="{1F6604B5-3E1C-9B4B-9112-6C9F3BCAC74C}"/>
                </a:ext>
              </a:extLst>
            </p:cNvPr>
            <p:cNvSpPr/>
            <p:nvPr/>
          </p:nvSpPr>
          <p:spPr>
            <a:xfrm rot="20571374">
              <a:off x="4029847" y="5099408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5" name="Oval 624">
              <a:extLst>
                <a:ext uri="{FF2B5EF4-FFF2-40B4-BE49-F238E27FC236}">
                  <a16:creationId xmlns:a16="http://schemas.microsoft.com/office/drawing/2014/main" id="{9A434B95-B56E-4041-B618-31564E41E4F1}"/>
                </a:ext>
              </a:extLst>
            </p:cNvPr>
            <p:cNvSpPr/>
            <p:nvPr/>
          </p:nvSpPr>
          <p:spPr>
            <a:xfrm rot="20571374">
              <a:off x="4376001" y="4963580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8" name="Oval 627">
              <a:extLst>
                <a:ext uri="{FF2B5EF4-FFF2-40B4-BE49-F238E27FC236}">
                  <a16:creationId xmlns:a16="http://schemas.microsoft.com/office/drawing/2014/main" id="{69792F69-C295-3643-A967-B7574C12525E}"/>
                </a:ext>
              </a:extLst>
            </p:cNvPr>
            <p:cNvSpPr/>
            <p:nvPr/>
          </p:nvSpPr>
          <p:spPr>
            <a:xfrm rot="20571374">
              <a:off x="4189563" y="5035821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BCC24EBA-CBAD-E849-835F-67C6F6C2012A}"/>
                </a:ext>
              </a:extLst>
            </p:cNvPr>
            <p:cNvSpPr/>
            <p:nvPr/>
          </p:nvSpPr>
          <p:spPr>
            <a:xfrm rot="20571374">
              <a:off x="3736963" y="5194250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6B3CE559-8675-F840-BC41-C3E25BBEF747}"/>
                </a:ext>
              </a:extLst>
            </p:cNvPr>
            <p:cNvSpPr/>
            <p:nvPr/>
          </p:nvSpPr>
          <p:spPr>
            <a:xfrm rot="20571374">
              <a:off x="3846482" y="5013072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8A5FE1E8-C690-1648-8DC9-05D76AE2226A}"/>
                </a:ext>
              </a:extLst>
            </p:cNvPr>
            <p:cNvSpPr/>
            <p:nvPr/>
          </p:nvSpPr>
          <p:spPr>
            <a:xfrm rot="20571374">
              <a:off x="3978384" y="495772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6" name="Oval 635">
              <a:extLst>
                <a:ext uri="{FF2B5EF4-FFF2-40B4-BE49-F238E27FC236}">
                  <a16:creationId xmlns:a16="http://schemas.microsoft.com/office/drawing/2014/main" id="{89967C4F-BA03-3344-B704-447CDB3E4AB3}"/>
                </a:ext>
              </a:extLst>
            </p:cNvPr>
            <p:cNvSpPr/>
            <p:nvPr/>
          </p:nvSpPr>
          <p:spPr>
            <a:xfrm rot="20571374">
              <a:off x="4324536" y="4821894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7" name="Oval 636">
              <a:extLst>
                <a:ext uri="{FF2B5EF4-FFF2-40B4-BE49-F238E27FC236}">
                  <a16:creationId xmlns:a16="http://schemas.microsoft.com/office/drawing/2014/main" id="{7FB1F7CD-87ED-DE49-A0EB-F70B4C09DB9C}"/>
                </a:ext>
              </a:extLst>
            </p:cNvPr>
            <p:cNvSpPr/>
            <p:nvPr/>
          </p:nvSpPr>
          <p:spPr>
            <a:xfrm rot="20571374">
              <a:off x="4537697" y="4741000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CE743D47-A65F-C64A-8385-0B28C40939DB}"/>
                </a:ext>
              </a:extLst>
            </p:cNvPr>
            <p:cNvSpPr/>
            <p:nvPr/>
          </p:nvSpPr>
          <p:spPr>
            <a:xfrm rot="20571374">
              <a:off x="4138099" y="4894135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FDA54B11-0DF6-1B40-B696-11D726FCBB05}"/>
                </a:ext>
              </a:extLst>
            </p:cNvPr>
            <p:cNvSpPr/>
            <p:nvPr/>
          </p:nvSpPr>
          <p:spPr>
            <a:xfrm rot="20571374">
              <a:off x="3685500" y="5052564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5" name="Oval 644">
              <a:extLst>
                <a:ext uri="{FF2B5EF4-FFF2-40B4-BE49-F238E27FC236}">
                  <a16:creationId xmlns:a16="http://schemas.microsoft.com/office/drawing/2014/main" id="{4E4E32F4-879D-E54F-B401-CB8439578F91}"/>
                </a:ext>
              </a:extLst>
            </p:cNvPr>
            <p:cNvSpPr/>
            <p:nvPr/>
          </p:nvSpPr>
          <p:spPr>
            <a:xfrm rot="20571374">
              <a:off x="3795017" y="4871385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6" name="Oval 645">
              <a:extLst>
                <a:ext uri="{FF2B5EF4-FFF2-40B4-BE49-F238E27FC236}">
                  <a16:creationId xmlns:a16="http://schemas.microsoft.com/office/drawing/2014/main" id="{8A6A11A2-56B5-2249-9A0F-09AFCA1CE27A}"/>
                </a:ext>
              </a:extLst>
            </p:cNvPr>
            <p:cNvSpPr/>
            <p:nvPr/>
          </p:nvSpPr>
          <p:spPr>
            <a:xfrm rot="20571374">
              <a:off x="3926920" y="4816035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7" name="Oval 646">
              <a:extLst>
                <a:ext uri="{FF2B5EF4-FFF2-40B4-BE49-F238E27FC236}">
                  <a16:creationId xmlns:a16="http://schemas.microsoft.com/office/drawing/2014/main" id="{3EE413BD-2256-5A46-B8EC-40D980F4C0C2}"/>
                </a:ext>
              </a:extLst>
            </p:cNvPr>
            <p:cNvSpPr/>
            <p:nvPr/>
          </p:nvSpPr>
          <p:spPr>
            <a:xfrm rot="20571374">
              <a:off x="4273073" y="4680207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8" name="Oval 647">
              <a:extLst>
                <a:ext uri="{FF2B5EF4-FFF2-40B4-BE49-F238E27FC236}">
                  <a16:creationId xmlns:a16="http://schemas.microsoft.com/office/drawing/2014/main" id="{35BA4245-AE89-E14E-9569-9996C7FE0D30}"/>
                </a:ext>
              </a:extLst>
            </p:cNvPr>
            <p:cNvSpPr/>
            <p:nvPr/>
          </p:nvSpPr>
          <p:spPr>
            <a:xfrm rot="20571374">
              <a:off x="4486234" y="4599313"/>
              <a:ext cx="251688" cy="20549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9" name="Oval 648">
              <a:extLst>
                <a:ext uri="{FF2B5EF4-FFF2-40B4-BE49-F238E27FC236}">
                  <a16:creationId xmlns:a16="http://schemas.microsoft.com/office/drawing/2014/main" id="{D0CA6B01-EB87-5640-9E0E-9D131B21E75A}"/>
                </a:ext>
              </a:extLst>
            </p:cNvPr>
            <p:cNvSpPr/>
            <p:nvPr/>
          </p:nvSpPr>
          <p:spPr>
            <a:xfrm rot="20571374">
              <a:off x="4726116" y="4509766"/>
              <a:ext cx="279652" cy="22017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0" name="Oval 649">
              <a:extLst>
                <a:ext uri="{FF2B5EF4-FFF2-40B4-BE49-F238E27FC236}">
                  <a16:creationId xmlns:a16="http://schemas.microsoft.com/office/drawing/2014/main" id="{8C6D09FD-6C79-284D-AA97-57F170D5579D}"/>
                </a:ext>
              </a:extLst>
            </p:cNvPr>
            <p:cNvSpPr/>
            <p:nvPr/>
          </p:nvSpPr>
          <p:spPr>
            <a:xfrm rot="20571374">
              <a:off x="4086635" y="4752448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1" name="Oval 650">
              <a:extLst>
                <a:ext uri="{FF2B5EF4-FFF2-40B4-BE49-F238E27FC236}">
                  <a16:creationId xmlns:a16="http://schemas.microsoft.com/office/drawing/2014/main" id="{262AFA22-68C3-2F4D-8E84-31FA8816D35B}"/>
                </a:ext>
              </a:extLst>
            </p:cNvPr>
            <p:cNvSpPr/>
            <p:nvPr/>
          </p:nvSpPr>
          <p:spPr>
            <a:xfrm rot="20571374">
              <a:off x="3634035" y="4910877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6" name="Oval 655">
              <a:extLst>
                <a:ext uri="{FF2B5EF4-FFF2-40B4-BE49-F238E27FC236}">
                  <a16:creationId xmlns:a16="http://schemas.microsoft.com/office/drawing/2014/main" id="{9F013E53-42D8-F948-9CD8-5309BC39A728}"/>
                </a:ext>
              </a:extLst>
            </p:cNvPr>
            <p:cNvSpPr/>
            <p:nvPr/>
          </p:nvSpPr>
          <p:spPr>
            <a:xfrm rot="20571374">
              <a:off x="3743554" y="4729699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7" name="Oval 656">
              <a:extLst>
                <a:ext uri="{FF2B5EF4-FFF2-40B4-BE49-F238E27FC236}">
                  <a16:creationId xmlns:a16="http://schemas.microsoft.com/office/drawing/2014/main" id="{22BDF974-8ED2-394A-AD88-85A8D84C3488}"/>
                </a:ext>
              </a:extLst>
            </p:cNvPr>
            <p:cNvSpPr/>
            <p:nvPr/>
          </p:nvSpPr>
          <p:spPr>
            <a:xfrm rot="20571374">
              <a:off x="3875456" y="4674348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8" name="Oval 657">
              <a:extLst>
                <a:ext uri="{FF2B5EF4-FFF2-40B4-BE49-F238E27FC236}">
                  <a16:creationId xmlns:a16="http://schemas.microsoft.com/office/drawing/2014/main" id="{32EF1B7C-52AB-9E4F-89B2-D2EE31A4B67A}"/>
                </a:ext>
              </a:extLst>
            </p:cNvPr>
            <p:cNvSpPr/>
            <p:nvPr/>
          </p:nvSpPr>
          <p:spPr>
            <a:xfrm rot="20571374">
              <a:off x="4221609" y="4538520"/>
              <a:ext cx="223722" cy="1908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748C9666-61BF-C94D-82E1-EB8F45207FE3}"/>
                </a:ext>
              </a:extLst>
            </p:cNvPr>
            <p:cNvSpPr/>
            <p:nvPr/>
          </p:nvSpPr>
          <p:spPr>
            <a:xfrm rot="20571374">
              <a:off x="4035172" y="4610761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2" name="Oval 661">
              <a:extLst>
                <a:ext uri="{FF2B5EF4-FFF2-40B4-BE49-F238E27FC236}">
                  <a16:creationId xmlns:a16="http://schemas.microsoft.com/office/drawing/2014/main" id="{5F5C50A0-8631-6041-A9AB-996E5AD9F0B2}"/>
                </a:ext>
              </a:extLst>
            </p:cNvPr>
            <p:cNvSpPr/>
            <p:nvPr/>
          </p:nvSpPr>
          <p:spPr>
            <a:xfrm rot="20571374">
              <a:off x="3582572" y="476919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8B7F07BA-F31B-CD4E-BB92-87F2EE8D2D00}"/>
                </a:ext>
              </a:extLst>
            </p:cNvPr>
            <p:cNvSpPr/>
            <p:nvPr/>
          </p:nvSpPr>
          <p:spPr>
            <a:xfrm rot="20571374">
              <a:off x="3692090" y="4588011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7B37C088-B898-494A-94CD-738E490A1337}"/>
                </a:ext>
              </a:extLst>
            </p:cNvPr>
            <p:cNvSpPr/>
            <p:nvPr/>
          </p:nvSpPr>
          <p:spPr>
            <a:xfrm rot="20571374">
              <a:off x="3823992" y="4532661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DE52C524-4DDF-1147-A68F-20DA9886A1C3}"/>
                </a:ext>
              </a:extLst>
            </p:cNvPr>
            <p:cNvSpPr/>
            <p:nvPr/>
          </p:nvSpPr>
          <p:spPr>
            <a:xfrm rot="20571374">
              <a:off x="3983708" y="4469074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524D56F9-2A2F-434E-BC97-FE26484A386B}"/>
                </a:ext>
              </a:extLst>
            </p:cNvPr>
            <p:cNvSpPr/>
            <p:nvPr/>
          </p:nvSpPr>
          <p:spPr>
            <a:xfrm rot="20571374">
              <a:off x="3531108" y="4627503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92A159DE-A677-1B40-A6BF-59BADC3DD978}"/>
                </a:ext>
              </a:extLst>
            </p:cNvPr>
            <p:cNvSpPr/>
            <p:nvPr/>
          </p:nvSpPr>
          <p:spPr>
            <a:xfrm rot="20571374">
              <a:off x="3343427" y="4676413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347D51BF-A314-B44C-A796-131F21A05131}"/>
                </a:ext>
              </a:extLst>
            </p:cNvPr>
            <p:cNvSpPr/>
            <p:nvPr/>
          </p:nvSpPr>
          <p:spPr>
            <a:xfrm rot="20571374">
              <a:off x="3640626" y="4446325"/>
              <a:ext cx="138711" cy="14560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4" name="Oval 683">
              <a:extLst>
                <a:ext uri="{FF2B5EF4-FFF2-40B4-BE49-F238E27FC236}">
                  <a16:creationId xmlns:a16="http://schemas.microsoft.com/office/drawing/2014/main" id="{8C8B4C32-D94E-9A4E-9DEA-0D55E0AB5BDD}"/>
                </a:ext>
              </a:extLst>
            </p:cNvPr>
            <p:cNvSpPr/>
            <p:nvPr/>
          </p:nvSpPr>
          <p:spPr>
            <a:xfrm rot="20571374">
              <a:off x="3479644" y="4485817"/>
              <a:ext cx="167791" cy="16146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AC065704-60BA-2643-B905-60366FBE3FDF}"/>
                </a:ext>
              </a:extLst>
            </p:cNvPr>
            <p:cNvSpPr/>
            <p:nvPr/>
          </p:nvSpPr>
          <p:spPr>
            <a:xfrm rot="20571374">
              <a:off x="3291963" y="4534725"/>
              <a:ext cx="195757" cy="17614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9" name="Triangle 1018">
              <a:extLst>
                <a:ext uri="{FF2B5EF4-FFF2-40B4-BE49-F238E27FC236}">
                  <a16:creationId xmlns:a16="http://schemas.microsoft.com/office/drawing/2014/main" id="{97469FDC-7E6A-3E45-B146-51B79829461F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288612" y="4521171"/>
              <a:ext cx="1682496" cy="1461428"/>
            </a:xfrm>
            <a:prstGeom prst="triangl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A04B7A18-247C-B646-9A13-B9FBBD982D9B}"/>
              </a:ext>
            </a:extLst>
          </p:cNvPr>
          <p:cNvGrpSpPr/>
          <p:nvPr/>
        </p:nvGrpSpPr>
        <p:grpSpPr>
          <a:xfrm>
            <a:off x="2738046" y="1753886"/>
            <a:ext cx="2926080" cy="1009195"/>
            <a:chOff x="2738046" y="1753886"/>
            <a:chExt cx="2926080" cy="100919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3BC20885-0168-2140-93E4-D11D4EC2752D}"/>
                </a:ext>
              </a:extLst>
            </p:cNvPr>
            <p:cNvSpPr>
              <a:spLocks/>
            </p:cNvSpPr>
            <p:nvPr/>
          </p:nvSpPr>
          <p:spPr>
            <a:xfrm>
              <a:off x="2738046" y="1753886"/>
              <a:ext cx="2926080" cy="1005840"/>
            </a:xfrm>
            <a:prstGeom prst="triangle">
              <a:avLst/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Triangle 1023">
              <a:extLst>
                <a:ext uri="{FF2B5EF4-FFF2-40B4-BE49-F238E27FC236}">
                  <a16:creationId xmlns:a16="http://schemas.microsoft.com/office/drawing/2014/main" id="{7E74DE7F-FB21-4349-8282-47787DBD1B0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461893" y="2260161"/>
              <a:ext cx="1463040" cy="502920"/>
            </a:xfrm>
            <a:prstGeom prst="triangle">
              <a:avLst/>
            </a:prstGeom>
            <a:grp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Triangle 170">
            <a:extLst>
              <a:ext uri="{FF2B5EF4-FFF2-40B4-BE49-F238E27FC236}">
                <a16:creationId xmlns:a16="http://schemas.microsoft.com/office/drawing/2014/main" id="{FBA1ECDF-DA9E-B441-AD3C-EAC34F70BB85}"/>
              </a:ext>
            </a:extLst>
          </p:cNvPr>
          <p:cNvSpPr>
            <a:spLocks noChangeAspect="1"/>
          </p:cNvSpPr>
          <p:nvPr/>
        </p:nvSpPr>
        <p:spPr>
          <a:xfrm rot="10800000">
            <a:off x="881158" y="3554523"/>
            <a:ext cx="1106424" cy="554180"/>
          </a:xfrm>
          <a:prstGeom prst="triangl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E0DABD4-16AD-6743-8E02-C30007F636DB}"/>
              </a:ext>
            </a:extLst>
          </p:cNvPr>
          <p:cNvCxnSpPr>
            <a:cxnSpLocks/>
            <a:endCxn id="43" idx="0"/>
          </p:cNvCxnSpPr>
          <p:nvPr/>
        </p:nvCxnSpPr>
        <p:spPr>
          <a:xfrm flipH="1">
            <a:off x="1434371" y="2056439"/>
            <a:ext cx="2757656" cy="951459"/>
          </a:xfrm>
          <a:prstGeom prst="straightConnector1">
            <a:avLst/>
          </a:prstGeom>
          <a:ln w="19050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88CBA6D-BC75-8646-824B-CE83B2CCF412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3443608" y="2515654"/>
            <a:ext cx="558481" cy="495661"/>
          </a:xfrm>
          <a:prstGeom prst="straightConnector1">
            <a:avLst/>
          </a:prstGeom>
          <a:ln w="19050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AC6D98A-0B6E-C247-8A80-CD7E30648640}"/>
              </a:ext>
            </a:extLst>
          </p:cNvPr>
          <p:cNvCxnSpPr>
            <a:cxnSpLocks/>
            <a:endCxn id="44" idx="3"/>
          </p:cNvCxnSpPr>
          <p:nvPr/>
        </p:nvCxnSpPr>
        <p:spPr>
          <a:xfrm>
            <a:off x="4193874" y="2446577"/>
            <a:ext cx="1582357" cy="561320"/>
          </a:xfrm>
          <a:prstGeom prst="straightConnector1">
            <a:avLst/>
          </a:prstGeom>
          <a:ln w="19050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082244E-0BD8-944D-AC7E-7287A45074BD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4906835" y="2552906"/>
            <a:ext cx="2643539" cy="4549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FCC3506E-459D-D143-9C96-4C64B3FEEF09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1437328" y="3357859"/>
            <a:ext cx="291984" cy="1690446"/>
          </a:xfrm>
          <a:prstGeom prst="straightConnector1">
            <a:avLst/>
          </a:prstGeom>
          <a:ln w="19050">
            <a:solidFill>
              <a:srgbClr val="C00000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74796C34-83F3-2E41-8014-37AFFD27F03C}"/>
              </a:ext>
            </a:extLst>
          </p:cNvPr>
          <p:cNvCxnSpPr>
            <a:cxnSpLocks/>
            <a:endCxn id="1018" idx="0"/>
          </p:cNvCxnSpPr>
          <p:nvPr/>
        </p:nvCxnSpPr>
        <p:spPr>
          <a:xfrm>
            <a:off x="1990540" y="3905302"/>
            <a:ext cx="5697041" cy="1154711"/>
          </a:xfrm>
          <a:prstGeom prst="straightConnector1">
            <a:avLst/>
          </a:prstGeom>
          <a:ln w="19050">
            <a:solidFill>
              <a:srgbClr val="C00000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029D773-69A7-6241-95EB-A1AF48971D79}"/>
              </a:ext>
            </a:extLst>
          </p:cNvPr>
          <p:cNvCxnSpPr>
            <a:cxnSpLocks/>
            <a:endCxn id="1019" idx="3"/>
          </p:cNvCxnSpPr>
          <p:nvPr/>
        </p:nvCxnSpPr>
        <p:spPr>
          <a:xfrm>
            <a:off x="1434370" y="3773083"/>
            <a:ext cx="4547498" cy="1308611"/>
          </a:xfrm>
          <a:prstGeom prst="straightConnector1">
            <a:avLst/>
          </a:prstGeom>
          <a:ln w="19050">
            <a:solidFill>
              <a:srgbClr val="C00000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61F0C5E3-C95F-0547-B63A-0221C4C6CAAE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876532" y="3850103"/>
            <a:ext cx="3434282" cy="1210939"/>
          </a:xfrm>
          <a:prstGeom prst="straightConnector1">
            <a:avLst/>
          </a:prstGeom>
          <a:ln w="19050">
            <a:solidFill>
              <a:srgbClr val="C00000"/>
            </a:solidFill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36FE73E-5242-264E-9802-C96EFC5EA010}"/>
              </a:ext>
            </a:extLst>
          </p:cNvPr>
          <p:cNvSpPr txBox="1"/>
          <p:nvPr/>
        </p:nvSpPr>
        <p:spPr>
          <a:xfrm>
            <a:off x="791381" y="251350"/>
            <a:ext cx="2926080" cy="646331"/>
          </a:xfrm>
          <a:prstGeom prst="rect">
            <a:avLst/>
          </a:prstGeom>
          <a:noFill/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Virtual Data Set (VDS) File at quadfurcation level (QL) </a:t>
            </a:r>
            <a:r>
              <a:rPr lang="en-US" i="1" dirty="0"/>
              <a:t>q</a:t>
            </a:r>
            <a:endParaRPr lang="en-US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7DED706-D287-6341-BE41-1DA716962B4F}"/>
              </a:ext>
            </a:extLst>
          </p:cNvPr>
          <p:cNvSpPr txBox="1"/>
          <p:nvPr/>
        </p:nvSpPr>
        <p:spPr>
          <a:xfrm>
            <a:off x="2241202" y="1597053"/>
            <a:ext cx="1600447" cy="369332"/>
          </a:xfrm>
          <a:prstGeom prst="rect">
            <a:avLst/>
          </a:prstGeom>
          <a:noFill/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VDSs at QL </a:t>
            </a:r>
            <a:r>
              <a:rPr lang="en-US" i="1" dirty="0"/>
              <a:t>q</a:t>
            </a:r>
            <a:r>
              <a:rPr lang="en-US" dirty="0"/>
              <a:t>+1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947E648A-B21F-E44A-807E-1A2AA4B09C90}"/>
              </a:ext>
            </a:extLst>
          </p:cNvPr>
          <p:cNvSpPr txBox="1"/>
          <p:nvPr/>
        </p:nvSpPr>
        <p:spPr>
          <a:xfrm>
            <a:off x="1912852" y="3011073"/>
            <a:ext cx="1600447" cy="369332"/>
          </a:xfrm>
          <a:prstGeom prst="rect">
            <a:avLst/>
          </a:prstGeom>
          <a:noFill/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VDSs at QL </a:t>
            </a:r>
            <a:r>
              <a:rPr lang="en-US" i="1" dirty="0"/>
              <a:t>q</a:t>
            </a:r>
            <a:r>
              <a:rPr lang="en-US" dirty="0"/>
              <a:t>+2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4EEF6DF2-8485-AE41-B4BD-50B68A4AAB33}"/>
              </a:ext>
            </a:extLst>
          </p:cNvPr>
          <p:cNvSpPr txBox="1"/>
          <p:nvPr/>
        </p:nvSpPr>
        <p:spPr>
          <a:xfrm>
            <a:off x="2095281" y="4937472"/>
            <a:ext cx="1679930" cy="646331"/>
          </a:xfrm>
          <a:prstGeom prst="rect">
            <a:avLst/>
          </a:prstGeom>
          <a:noFill/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Real </a:t>
            </a:r>
            <a:r>
              <a:rPr lang="en-US" dirty="0"/>
              <a:t>Granules at QL </a:t>
            </a:r>
            <a:r>
              <a:rPr lang="en-US" i="1" dirty="0"/>
              <a:t>q</a:t>
            </a:r>
            <a:r>
              <a:rPr lang="en-US" dirty="0"/>
              <a:t>+3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492331-4E75-2042-959F-65638D3F6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1BF1-DC5C-FA48-9960-A7F5730F5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322BE-74F9-DB45-8967-367C8306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48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Geospatial (and temporal) references revealed (external to file contents) in a felicitous manner will facilitate </a:t>
            </a:r>
            <a:r>
              <a:rPr lang="en-US" i="1" dirty="0"/>
              <a:t>Volume</a:t>
            </a:r>
            <a:r>
              <a:rPr lang="en-US" dirty="0"/>
              <a:t>, </a:t>
            </a:r>
            <a:r>
              <a:rPr lang="en-US" i="1" dirty="0"/>
              <a:t>Variety</a:t>
            </a:r>
            <a:r>
              <a:rPr lang="en-US" dirty="0"/>
              <a:t>, and </a:t>
            </a:r>
            <a:r>
              <a:rPr lang="en-US" i="1" dirty="0"/>
              <a:t>Velocity</a:t>
            </a:r>
            <a:r>
              <a:rPr lang="en-US" dirty="0"/>
              <a:t> scaling. </a:t>
            </a:r>
          </a:p>
          <a:p>
            <a:pPr>
              <a:lnSpc>
                <a:spcPct val="120000"/>
              </a:lnSpc>
            </a:pPr>
            <a:r>
              <a:rPr lang="en-US" dirty="0"/>
              <a:t>STARE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err="1"/>
              <a:t>SpatioTemporal</a:t>
            </a:r>
            <a:r>
              <a:rPr lang="en-US" dirty="0"/>
              <a:t> Adaptive Resolution Encoding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Uniformly indexes all geo-spatiotemporal data with (approximate) resolution information included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Efficiently co-locates data partitions for parallelization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Quadtree structure in its spatial component affords efficient lookups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Hierarchical nature supports efficient set operations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Calendrical hierarchy in its temporal component allows straightforward conversions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Best leveraged in tightly coupled compute-storage approaches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9727-0AA6-6642-9A26-C15946171C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4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2F3FE-B0A9-0D4D-BBC1-B586C6322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9E9E3-1964-AE42-98F5-30DD398BC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i="1" dirty="0"/>
              <a:t>Integrative-Analysis</a:t>
            </a:r>
            <a:r>
              <a:rPr lang="en-US" dirty="0"/>
              <a:t> Problem</a:t>
            </a:r>
          </a:p>
          <a:p>
            <a:r>
              <a:rPr lang="en-US" dirty="0"/>
              <a:t>STARE as a solution</a:t>
            </a:r>
          </a:p>
          <a:p>
            <a:pPr lvl="1"/>
            <a:r>
              <a:rPr lang="en-US" dirty="0"/>
              <a:t>STARE Design and Implementation</a:t>
            </a:r>
          </a:p>
          <a:p>
            <a:pPr lvl="2"/>
            <a:r>
              <a:rPr lang="en-US" dirty="0"/>
              <a:t>Spatial – Hierarchical Triangular Mesh, HTM</a:t>
            </a:r>
          </a:p>
          <a:p>
            <a:pPr lvl="2"/>
            <a:r>
              <a:rPr lang="en-US" dirty="0"/>
              <a:t>Temporal – Hierarchical Calendrical Encoding, HCE</a:t>
            </a:r>
          </a:p>
          <a:p>
            <a:pPr lvl="1"/>
            <a:r>
              <a:rPr lang="en-US" dirty="0"/>
              <a:t>Application of STARE</a:t>
            </a:r>
          </a:p>
          <a:p>
            <a:pPr lvl="2"/>
            <a:r>
              <a:rPr lang="en-US" dirty="0"/>
              <a:t>Data Placement Alignment</a:t>
            </a:r>
          </a:p>
          <a:p>
            <a:pPr lvl="1"/>
            <a:r>
              <a:rPr lang="en-US" i="1" dirty="0"/>
              <a:t>Integrative-Analysis-Ready</a:t>
            </a:r>
            <a:r>
              <a:rPr lang="en-US" dirty="0"/>
              <a:t> Packaging</a:t>
            </a:r>
          </a:p>
          <a:p>
            <a:r>
              <a:rPr lang="en-US" dirty="0"/>
              <a:t>Conclusion</a:t>
            </a:r>
          </a:p>
          <a:p>
            <a:r>
              <a:rPr lang="en-US" i="1" dirty="0"/>
              <a:t>Relevant 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B4AC1-610E-F04D-B249-461FDD7FD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7C2C7-AEA5-8D42-B328-2E0E5421E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E22E-7256-434D-B214-120C7EAAE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78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E46D2-4BB8-CD41-AD8E-CB5D2F953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0E02AE-4D40-584A-A6C8-CA063B70C3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i="1" dirty="0"/>
              <a:t>Acknowledgement</a:t>
            </a:r>
            <a:endParaRPr lang="en-US" dirty="0"/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Advanced Information Systems Technology (AIST) program of NASA Earth Science Technology Office (ESTO) and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Advancing Collaborative Connections for Earth System Science (ACCESS) program of NASA Earth Science Data Systems (ESDS) program.</a:t>
            </a:r>
          </a:p>
          <a:p>
            <a:pPr>
              <a:lnSpc>
                <a:spcPct val="120000"/>
              </a:lnSpc>
            </a:pPr>
            <a:endParaRPr lang="en-US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195C9-49A4-D041-9818-60DD87B7B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A3209-DB44-054B-B983-A95E7BB6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3F3F8-B541-CD4F-AC24-D9BB5518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9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5B34-75B9-4B43-A0F2-B6B75859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Integrative-Analysis </a:t>
            </a:r>
            <a:r>
              <a:rPr lang="en-US" dirty="0"/>
              <a:t>Problem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BA601-94F7-0846-A872-86C2533838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Dissociation between array indices and geo-spatiotemporal references </a:t>
            </a:r>
            <a:r>
              <a:rPr lang="en-US" u="sng" dirty="0"/>
              <a:t>severely impedes integrative analysis.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6BF78-29DD-B24E-90F7-FD1410348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CE955-70F0-104D-AD99-763730DEB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40578-2E42-2D48-A80C-12E1AB3B0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9" name="Group 448">
            <a:extLst>
              <a:ext uri="{FF2B5EF4-FFF2-40B4-BE49-F238E27FC236}">
                <a16:creationId xmlns:a16="http://schemas.microsoft.com/office/drawing/2014/main" id="{E14695BD-80E3-9C43-AFDE-291D93CCD724}"/>
              </a:ext>
            </a:extLst>
          </p:cNvPr>
          <p:cNvGrpSpPr/>
          <p:nvPr/>
        </p:nvGrpSpPr>
        <p:grpSpPr>
          <a:xfrm>
            <a:off x="6604839" y="3603855"/>
            <a:ext cx="2167974" cy="1863480"/>
            <a:chOff x="6695369" y="2327316"/>
            <a:chExt cx="2167974" cy="1863480"/>
          </a:xfrm>
        </p:grpSpPr>
        <p:grpSp>
          <p:nvGrpSpPr>
            <p:cNvPr id="446" name="Group 445">
              <a:extLst>
                <a:ext uri="{FF2B5EF4-FFF2-40B4-BE49-F238E27FC236}">
                  <a16:creationId xmlns:a16="http://schemas.microsoft.com/office/drawing/2014/main" id="{0F8DF75D-8A3D-9849-BBEC-5609D6B01428}"/>
                </a:ext>
              </a:extLst>
            </p:cNvPr>
            <p:cNvGrpSpPr/>
            <p:nvPr/>
          </p:nvGrpSpPr>
          <p:grpSpPr>
            <a:xfrm>
              <a:off x="6695369" y="2327316"/>
              <a:ext cx="2167974" cy="1077218"/>
              <a:chOff x="6695369" y="2327316"/>
              <a:chExt cx="2167974" cy="107721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655FD5B4-1EC8-E34A-9188-AC482A7ED7D0}"/>
                  </a:ext>
                </a:extLst>
              </p:cNvPr>
              <p:cNvSpPr/>
              <p:nvPr/>
            </p:nvSpPr>
            <p:spPr>
              <a:xfrm rot="20571374">
                <a:off x="6695369" y="2480377"/>
                <a:ext cx="279653" cy="22017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  <a:alpha val="34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C8FE4F-8559-4E49-90C5-E71768DC85C7}"/>
                  </a:ext>
                </a:extLst>
              </p:cNvPr>
              <p:cNvSpPr txBox="1"/>
              <p:nvPr/>
            </p:nvSpPr>
            <p:spPr>
              <a:xfrm>
                <a:off x="7086600" y="2327316"/>
                <a:ext cx="177674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Satellite instrument </a:t>
                </a: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instantaneous field of view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(IFOV)</a:t>
                </a:r>
              </a:p>
            </p:txBody>
          </p:sp>
        </p:grpSp>
        <p:grpSp>
          <p:nvGrpSpPr>
            <p:cNvPr id="447" name="Group 446">
              <a:extLst>
                <a:ext uri="{FF2B5EF4-FFF2-40B4-BE49-F238E27FC236}">
                  <a16:creationId xmlns:a16="http://schemas.microsoft.com/office/drawing/2014/main" id="{E4DAFD28-0202-3644-A3DC-E7C09186A0F8}"/>
                </a:ext>
              </a:extLst>
            </p:cNvPr>
            <p:cNvGrpSpPr/>
            <p:nvPr/>
          </p:nvGrpSpPr>
          <p:grpSpPr>
            <a:xfrm>
              <a:off x="6765281" y="3606021"/>
              <a:ext cx="2098062" cy="584775"/>
              <a:chOff x="6765281" y="4303129"/>
              <a:chExt cx="2098062" cy="584775"/>
            </a:xfrm>
          </p:grpSpPr>
          <p:sp>
            <p:nvSpPr>
              <p:cNvPr id="9" name="5-Point Star 8">
                <a:extLst>
                  <a:ext uri="{FF2B5EF4-FFF2-40B4-BE49-F238E27FC236}">
                    <a16:creationId xmlns:a16="http://schemas.microsoft.com/office/drawing/2014/main" id="{BE507841-7756-1E4D-997B-86F67257FC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65281" y="4382084"/>
                <a:ext cx="160799" cy="168802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F74231-47B4-5447-8E82-2C1D17485364}"/>
                  </a:ext>
                </a:extLst>
              </p:cNvPr>
              <p:cNvSpPr txBox="1"/>
              <p:nvPr/>
            </p:nvSpPr>
            <p:spPr>
              <a:xfrm>
                <a:off x="7086600" y="4303129"/>
                <a:ext cx="177674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 situ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observation station</a:t>
                </a:r>
              </a:p>
            </p:txBody>
          </p:sp>
        </p:grpSp>
      </p:grpSp>
      <p:grpSp>
        <p:nvGrpSpPr>
          <p:cNvPr id="442" name="Group 441">
            <a:extLst>
              <a:ext uri="{FF2B5EF4-FFF2-40B4-BE49-F238E27FC236}">
                <a16:creationId xmlns:a16="http://schemas.microsoft.com/office/drawing/2014/main" id="{C2912285-E220-8847-A36D-05B1E53BAD9B}"/>
              </a:ext>
            </a:extLst>
          </p:cNvPr>
          <p:cNvGrpSpPr/>
          <p:nvPr/>
        </p:nvGrpSpPr>
        <p:grpSpPr>
          <a:xfrm>
            <a:off x="2933109" y="1991084"/>
            <a:ext cx="3260604" cy="4032192"/>
            <a:chOff x="2933109" y="1294003"/>
            <a:chExt cx="3260604" cy="403219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432EA6A-C09E-AA41-8E3C-30281A73662D}"/>
                </a:ext>
              </a:extLst>
            </p:cNvPr>
            <p:cNvGrpSpPr/>
            <p:nvPr/>
          </p:nvGrpSpPr>
          <p:grpSpPr>
            <a:xfrm>
              <a:off x="2933109" y="1294003"/>
              <a:ext cx="3260604" cy="3991462"/>
              <a:chOff x="559257" y="1197989"/>
              <a:chExt cx="4052105" cy="4973039"/>
            </a:xfrm>
          </p:grpSpPr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819A647C-617B-EC43-B53A-1D1407B58EF6}"/>
                  </a:ext>
                </a:extLst>
              </p:cNvPr>
              <p:cNvGrpSpPr/>
              <p:nvPr/>
            </p:nvGrpSpPr>
            <p:grpSpPr>
              <a:xfrm rot="20471277">
                <a:off x="1429211" y="5333347"/>
                <a:ext cx="734941" cy="837681"/>
                <a:chOff x="5698629" y="3614678"/>
                <a:chExt cx="773477" cy="837681"/>
              </a:xfrm>
            </p:grpSpPr>
            <p:cxnSp>
              <p:nvCxnSpPr>
                <p:cNvPr id="435" name="Straight Arrow Connector 434">
                  <a:extLst>
                    <a:ext uri="{FF2B5EF4-FFF2-40B4-BE49-F238E27FC236}">
                      <a16:creationId xmlns:a16="http://schemas.microsoft.com/office/drawing/2014/main" id="{4760645B-9E54-3C46-B434-810BFF4E3227}"/>
                    </a:ext>
                  </a:extLst>
                </p:cNvPr>
                <p:cNvCxnSpPr/>
                <p:nvPr/>
              </p:nvCxnSpPr>
              <p:spPr>
                <a:xfrm>
                  <a:off x="6014906" y="4071277"/>
                  <a:ext cx="457200" cy="9095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Straight Arrow Connector 435">
                  <a:extLst>
                    <a:ext uri="{FF2B5EF4-FFF2-40B4-BE49-F238E27FC236}">
                      <a16:creationId xmlns:a16="http://schemas.microsoft.com/office/drawing/2014/main" id="{D248CA22-E218-5F49-892B-76C4356230F6}"/>
                    </a:ext>
                  </a:extLst>
                </p:cNvPr>
                <p:cNvCxnSpPr/>
                <p:nvPr/>
              </p:nvCxnSpPr>
              <p:spPr>
                <a:xfrm flipV="1">
                  <a:off x="6014906" y="3614678"/>
                  <a:ext cx="0" cy="457200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7" name="TextBox 436">
                  <a:extLst>
                    <a:ext uri="{FF2B5EF4-FFF2-40B4-BE49-F238E27FC236}">
                      <a16:creationId xmlns:a16="http://schemas.microsoft.com/office/drawing/2014/main" id="{0AAB3438-CD1D-7D42-A4C1-3D00DFE43C70}"/>
                    </a:ext>
                  </a:extLst>
                </p:cNvPr>
                <p:cNvSpPr txBox="1"/>
                <p:nvPr/>
              </p:nvSpPr>
              <p:spPr>
                <a:xfrm>
                  <a:off x="6054154" y="3992201"/>
                  <a:ext cx="356532" cy="460158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1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Trebuchet MS" panose="020B0703020202090204" pitchFamily="34" charset="0"/>
                      <a:ea typeface="+mn-ea"/>
                      <a:cs typeface="+mn-cs"/>
                    </a:rPr>
                    <a:t>i</a:t>
                  </a:r>
                  <a:endPara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Trebuchet MS" panose="020B070302020209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38" name="TextBox 437">
                  <a:extLst>
                    <a:ext uri="{FF2B5EF4-FFF2-40B4-BE49-F238E27FC236}">
                      <a16:creationId xmlns:a16="http://schemas.microsoft.com/office/drawing/2014/main" id="{C018D1DD-723F-4B42-B72D-58C8FF729A87}"/>
                    </a:ext>
                  </a:extLst>
                </p:cNvPr>
                <p:cNvSpPr txBox="1"/>
                <p:nvPr/>
              </p:nvSpPr>
              <p:spPr>
                <a:xfrm>
                  <a:off x="5698629" y="3667906"/>
                  <a:ext cx="356532" cy="460158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1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Trebuchet MS" panose="020B0703020202090204" pitchFamily="34" charset="0"/>
                      <a:ea typeface="+mn-ea"/>
                      <a:cs typeface="+mn-cs"/>
                    </a:rPr>
                    <a:t>j</a:t>
                  </a:r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62767BEE-CB38-C148-8E8A-762D2C92B64C}"/>
                  </a:ext>
                </a:extLst>
              </p:cNvPr>
              <p:cNvGrpSpPr/>
              <p:nvPr/>
            </p:nvGrpSpPr>
            <p:grpSpPr>
              <a:xfrm>
                <a:off x="559257" y="1197989"/>
                <a:ext cx="4052105" cy="4436575"/>
                <a:chOff x="559257" y="1197989"/>
                <a:chExt cx="4052105" cy="4436575"/>
              </a:xfrm>
            </p:grpSpPr>
            <p:grpSp>
              <p:nvGrpSpPr>
                <p:cNvPr id="207" name="Group 206">
                  <a:extLst>
                    <a:ext uri="{FF2B5EF4-FFF2-40B4-BE49-F238E27FC236}">
                      <a16:creationId xmlns:a16="http://schemas.microsoft.com/office/drawing/2014/main" id="{34664EFD-690F-914F-B647-F14D3A994BB3}"/>
                    </a:ext>
                  </a:extLst>
                </p:cNvPr>
                <p:cNvGrpSpPr/>
                <p:nvPr/>
              </p:nvGrpSpPr>
              <p:grpSpPr>
                <a:xfrm>
                  <a:off x="559257" y="1197989"/>
                  <a:ext cx="4052105" cy="4436575"/>
                  <a:chOff x="559257" y="1197989"/>
                  <a:chExt cx="4052105" cy="4436575"/>
                </a:xfrm>
              </p:grpSpPr>
              <p:sp>
                <p:nvSpPr>
                  <p:cNvPr id="215" name="Oval 214">
                    <a:extLst>
                      <a:ext uri="{FF2B5EF4-FFF2-40B4-BE49-F238E27FC236}">
                        <a16:creationId xmlns:a16="http://schemas.microsoft.com/office/drawing/2014/main" id="{70AFC182-B5F9-664B-8332-853827D42E3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06705" y="500260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6" name="Oval 215">
                    <a:extLst>
                      <a:ext uri="{FF2B5EF4-FFF2-40B4-BE49-F238E27FC236}">
                        <a16:creationId xmlns:a16="http://schemas.microsoft.com/office/drawing/2014/main" id="{A3C36ADF-336D-1342-AA78-1ED36D15D8E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70626" y="493364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7" name="Oval 216">
                    <a:extLst>
                      <a:ext uri="{FF2B5EF4-FFF2-40B4-BE49-F238E27FC236}">
                        <a16:creationId xmlns:a16="http://schemas.microsoft.com/office/drawing/2014/main" id="{648471F4-2C53-8E48-90A2-EA47111487A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700806" y="476441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8" name="Oval 217">
                    <a:extLst>
                      <a:ext uri="{FF2B5EF4-FFF2-40B4-BE49-F238E27FC236}">
                        <a16:creationId xmlns:a16="http://schemas.microsoft.com/office/drawing/2014/main" id="{B4212EEF-071F-1D49-B152-758200C9558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965711" y="466362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9" name="Oval 218">
                    <a:extLst>
                      <a:ext uri="{FF2B5EF4-FFF2-40B4-BE49-F238E27FC236}">
                        <a16:creationId xmlns:a16="http://schemas.microsoft.com/office/drawing/2014/main" id="{D17E7F32-EDC7-E74C-81F5-C37B2178CC4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4263825" y="455206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0" name="Oval 219">
                    <a:extLst>
                      <a:ext uri="{FF2B5EF4-FFF2-40B4-BE49-F238E27FC236}">
                        <a16:creationId xmlns:a16="http://schemas.microsoft.com/office/drawing/2014/main" id="{5B9ECCA4-F3B4-2149-A724-9493C76FD57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69111" y="485442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1" name="Oval 220">
                    <a:extLst>
                      <a:ext uri="{FF2B5EF4-FFF2-40B4-BE49-F238E27FC236}">
                        <a16:creationId xmlns:a16="http://schemas.microsoft.com/office/drawing/2014/main" id="{8F650851-B14B-5944-8622-8302F9A6CBF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06644" y="505181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2" name="Oval 221">
                    <a:extLst>
                      <a:ext uri="{FF2B5EF4-FFF2-40B4-BE49-F238E27FC236}">
                        <a16:creationId xmlns:a16="http://schemas.microsoft.com/office/drawing/2014/main" id="{A47D2A0B-3B5A-574E-8AC4-B2DB1C015E9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06957" y="518446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3" name="Oval 222">
                    <a:extLst>
                      <a:ext uri="{FF2B5EF4-FFF2-40B4-BE49-F238E27FC236}">
                        <a16:creationId xmlns:a16="http://schemas.microsoft.com/office/drawing/2014/main" id="{2ADAF595-5985-AC42-8ECE-CF2E8ACD99D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07298" y="526696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4" name="Oval 223">
                    <a:extLst>
                      <a:ext uri="{FF2B5EF4-FFF2-40B4-BE49-F238E27FC236}">
                        <a16:creationId xmlns:a16="http://schemas.microsoft.com/office/drawing/2014/main" id="{E6E5D9AC-D3DC-CB48-8C19-4DBC5E7BB46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74431" y="536024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5" name="Oval 224">
                    <a:extLst>
                      <a:ext uri="{FF2B5EF4-FFF2-40B4-BE49-F238E27FC236}">
                        <a16:creationId xmlns:a16="http://schemas.microsoft.com/office/drawing/2014/main" id="{9DEB10CF-B2A1-204C-AF89-19C9A3538EF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73405" y="511274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6" name="Oval 225">
                    <a:extLst>
                      <a:ext uri="{FF2B5EF4-FFF2-40B4-BE49-F238E27FC236}">
                        <a16:creationId xmlns:a16="http://schemas.microsoft.com/office/drawing/2014/main" id="{679DF54D-6152-1048-820D-A7F9C41C6D6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42748" y="482607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7" name="Oval 226">
                    <a:extLst>
                      <a:ext uri="{FF2B5EF4-FFF2-40B4-BE49-F238E27FC236}">
                        <a16:creationId xmlns:a16="http://schemas.microsoft.com/office/drawing/2014/main" id="{285850CA-DFFD-E943-91BB-83CFB2A6A45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06669" y="475711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8" name="Oval 227">
                    <a:extLst>
                      <a:ext uri="{FF2B5EF4-FFF2-40B4-BE49-F238E27FC236}">
                        <a16:creationId xmlns:a16="http://schemas.microsoft.com/office/drawing/2014/main" id="{F353560F-F65E-A54C-A657-BE767180C67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636849" y="458788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9" name="Oval 228">
                    <a:extLst>
                      <a:ext uri="{FF2B5EF4-FFF2-40B4-BE49-F238E27FC236}">
                        <a16:creationId xmlns:a16="http://schemas.microsoft.com/office/drawing/2014/main" id="{4BE03E2E-F86A-0D4F-A666-2A93ACDE060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901754" y="448709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0" name="Oval 229">
                    <a:extLst>
                      <a:ext uri="{FF2B5EF4-FFF2-40B4-BE49-F238E27FC236}">
                        <a16:creationId xmlns:a16="http://schemas.microsoft.com/office/drawing/2014/main" id="{DFE343B0-16A0-D640-B156-924DA7ADDE3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4199868" y="437553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1" name="Oval 230">
                    <a:extLst>
                      <a:ext uri="{FF2B5EF4-FFF2-40B4-BE49-F238E27FC236}">
                        <a16:creationId xmlns:a16="http://schemas.microsoft.com/office/drawing/2014/main" id="{D737E0B2-4332-2848-AB56-3ED77410114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05155" y="467789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2" name="Oval 231">
                    <a:extLst>
                      <a:ext uri="{FF2B5EF4-FFF2-40B4-BE49-F238E27FC236}">
                        <a16:creationId xmlns:a16="http://schemas.microsoft.com/office/drawing/2014/main" id="{469B794F-29D8-C745-B882-C7E9C14BBD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42688" y="487528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3" name="Oval 232">
                    <a:extLst>
                      <a:ext uri="{FF2B5EF4-FFF2-40B4-BE49-F238E27FC236}">
                        <a16:creationId xmlns:a16="http://schemas.microsoft.com/office/drawing/2014/main" id="{7112E400-D6AC-8C47-A848-DFAC4A8687F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43000" y="500793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4" name="Oval 233">
                    <a:extLst>
                      <a:ext uri="{FF2B5EF4-FFF2-40B4-BE49-F238E27FC236}">
                        <a16:creationId xmlns:a16="http://schemas.microsoft.com/office/drawing/2014/main" id="{912B2E5B-9E6A-094D-AD05-10118921643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43342" y="509043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5" name="Oval 234">
                    <a:extLst>
                      <a:ext uri="{FF2B5EF4-FFF2-40B4-BE49-F238E27FC236}">
                        <a16:creationId xmlns:a16="http://schemas.microsoft.com/office/drawing/2014/main" id="{911DFC08-53A0-3F45-856F-463E2345751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10474" y="518371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6" name="Oval 235">
                    <a:extLst>
                      <a:ext uri="{FF2B5EF4-FFF2-40B4-BE49-F238E27FC236}">
                        <a16:creationId xmlns:a16="http://schemas.microsoft.com/office/drawing/2014/main" id="{7510F1CC-0656-EE43-8C71-1D7DAE1D1AC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09449" y="493621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7" name="Oval 236">
                    <a:extLst>
                      <a:ext uri="{FF2B5EF4-FFF2-40B4-BE49-F238E27FC236}">
                        <a16:creationId xmlns:a16="http://schemas.microsoft.com/office/drawing/2014/main" id="{705F50CF-D39E-944A-A62C-CDF22630C10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78792" y="464954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8" name="Oval 237">
                    <a:extLst>
                      <a:ext uri="{FF2B5EF4-FFF2-40B4-BE49-F238E27FC236}">
                        <a16:creationId xmlns:a16="http://schemas.microsoft.com/office/drawing/2014/main" id="{6D189CDB-2778-224C-97E4-C95AF607B13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42713" y="458058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9" name="Oval 238">
                    <a:extLst>
                      <a:ext uri="{FF2B5EF4-FFF2-40B4-BE49-F238E27FC236}">
                        <a16:creationId xmlns:a16="http://schemas.microsoft.com/office/drawing/2014/main" id="{99C5D601-EE3B-B94D-8698-1DD9848740F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572893" y="441135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0" name="Oval 239">
                    <a:extLst>
                      <a:ext uri="{FF2B5EF4-FFF2-40B4-BE49-F238E27FC236}">
                        <a16:creationId xmlns:a16="http://schemas.microsoft.com/office/drawing/2014/main" id="{46EB0B3D-80CF-724B-AC10-1D6C7192AB0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837798" y="431056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1" name="Oval 240">
                    <a:extLst>
                      <a:ext uri="{FF2B5EF4-FFF2-40B4-BE49-F238E27FC236}">
                        <a16:creationId xmlns:a16="http://schemas.microsoft.com/office/drawing/2014/main" id="{0B3AE659-B815-1D4A-9AD2-E91C0FBEACB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4135912" y="419900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2" name="Oval 241">
                    <a:extLst>
                      <a:ext uri="{FF2B5EF4-FFF2-40B4-BE49-F238E27FC236}">
                        <a16:creationId xmlns:a16="http://schemas.microsoft.com/office/drawing/2014/main" id="{579A8CC8-B16B-E848-B9E6-A17DFFD129A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41198" y="450136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3" name="Oval 242">
                    <a:extLst>
                      <a:ext uri="{FF2B5EF4-FFF2-40B4-BE49-F238E27FC236}">
                        <a16:creationId xmlns:a16="http://schemas.microsoft.com/office/drawing/2014/main" id="{096064E6-F1DF-1A45-AF2C-90B195D9799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78731" y="469875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4" name="Oval 243">
                    <a:extLst>
                      <a:ext uri="{FF2B5EF4-FFF2-40B4-BE49-F238E27FC236}">
                        <a16:creationId xmlns:a16="http://schemas.microsoft.com/office/drawing/2014/main" id="{6D69C414-2A28-2F40-BAFB-C7DCF27C441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79044" y="483140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5" name="Oval 244">
                    <a:extLst>
                      <a:ext uri="{FF2B5EF4-FFF2-40B4-BE49-F238E27FC236}">
                        <a16:creationId xmlns:a16="http://schemas.microsoft.com/office/drawing/2014/main" id="{0C266D23-552E-244C-B0EE-5F175175F8D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79385" y="491390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6" name="Oval 245">
                    <a:extLst>
                      <a:ext uri="{FF2B5EF4-FFF2-40B4-BE49-F238E27FC236}">
                        <a16:creationId xmlns:a16="http://schemas.microsoft.com/office/drawing/2014/main" id="{E193F953-AB5F-5742-8243-DA42FC7C06C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646518" y="500718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7" name="Oval 246">
                    <a:extLst>
                      <a:ext uri="{FF2B5EF4-FFF2-40B4-BE49-F238E27FC236}">
                        <a16:creationId xmlns:a16="http://schemas.microsoft.com/office/drawing/2014/main" id="{4F737E0F-5AFC-E441-B562-DABCE295DF6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45492" y="475968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8" name="Oval 247">
                    <a:extLst>
                      <a:ext uri="{FF2B5EF4-FFF2-40B4-BE49-F238E27FC236}">
                        <a16:creationId xmlns:a16="http://schemas.microsoft.com/office/drawing/2014/main" id="{C912670D-2E93-704F-AE81-8F8418CE05A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14835" y="447301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9" name="Oval 248">
                    <a:extLst>
                      <a:ext uri="{FF2B5EF4-FFF2-40B4-BE49-F238E27FC236}">
                        <a16:creationId xmlns:a16="http://schemas.microsoft.com/office/drawing/2014/main" id="{0F84B03C-D7A7-6D4A-A339-76E7C02CBDB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78756" y="440405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0" name="Oval 249">
                    <a:extLst>
                      <a:ext uri="{FF2B5EF4-FFF2-40B4-BE49-F238E27FC236}">
                        <a16:creationId xmlns:a16="http://schemas.microsoft.com/office/drawing/2014/main" id="{6FA98B30-DF9D-9E42-BD15-762B86A604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508936" y="423482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1" name="Oval 250">
                    <a:extLst>
                      <a:ext uri="{FF2B5EF4-FFF2-40B4-BE49-F238E27FC236}">
                        <a16:creationId xmlns:a16="http://schemas.microsoft.com/office/drawing/2014/main" id="{5126A813-37D4-8843-AE28-17067B354B7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773841" y="413403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2" name="Oval 251">
                    <a:extLst>
                      <a:ext uri="{FF2B5EF4-FFF2-40B4-BE49-F238E27FC236}">
                        <a16:creationId xmlns:a16="http://schemas.microsoft.com/office/drawing/2014/main" id="{91980332-D183-2F48-9724-181399E6E36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4071955" y="402247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3" name="Oval 252">
                    <a:extLst>
                      <a:ext uri="{FF2B5EF4-FFF2-40B4-BE49-F238E27FC236}">
                        <a16:creationId xmlns:a16="http://schemas.microsoft.com/office/drawing/2014/main" id="{69EF2152-B54B-304C-A2AD-49C52FFC9C3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77242" y="432483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4" name="Oval 253">
                    <a:extLst>
                      <a:ext uri="{FF2B5EF4-FFF2-40B4-BE49-F238E27FC236}">
                        <a16:creationId xmlns:a16="http://schemas.microsoft.com/office/drawing/2014/main" id="{F6D82C1A-DFDC-514C-A6DB-16384C4CC7C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14775" y="452222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5" name="Oval 254">
                    <a:extLst>
                      <a:ext uri="{FF2B5EF4-FFF2-40B4-BE49-F238E27FC236}">
                        <a16:creationId xmlns:a16="http://schemas.microsoft.com/office/drawing/2014/main" id="{4E830FD8-35B3-C947-B967-067172F7292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15087" y="465487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6" name="Oval 255">
                    <a:extLst>
                      <a:ext uri="{FF2B5EF4-FFF2-40B4-BE49-F238E27FC236}">
                        <a16:creationId xmlns:a16="http://schemas.microsoft.com/office/drawing/2014/main" id="{CB0DD28F-B22E-7E41-AC77-B83D0717298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15429" y="473737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7" name="Oval 256">
                    <a:extLst>
                      <a:ext uri="{FF2B5EF4-FFF2-40B4-BE49-F238E27FC236}">
                        <a16:creationId xmlns:a16="http://schemas.microsoft.com/office/drawing/2014/main" id="{79C87304-5FD0-1B45-8EB4-48254F6020F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82561" y="483065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8" name="Oval 257">
                    <a:extLst>
                      <a:ext uri="{FF2B5EF4-FFF2-40B4-BE49-F238E27FC236}">
                        <a16:creationId xmlns:a16="http://schemas.microsoft.com/office/drawing/2014/main" id="{597C4525-28C2-414D-8703-D42AFDEFF1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81535" y="458315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9" name="Oval 258">
                    <a:extLst>
                      <a:ext uri="{FF2B5EF4-FFF2-40B4-BE49-F238E27FC236}">
                        <a16:creationId xmlns:a16="http://schemas.microsoft.com/office/drawing/2014/main" id="{4137D58E-B676-6547-B0DB-F18AC547F09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50879" y="429648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0" name="Oval 259">
                    <a:extLst>
                      <a:ext uri="{FF2B5EF4-FFF2-40B4-BE49-F238E27FC236}">
                        <a16:creationId xmlns:a16="http://schemas.microsoft.com/office/drawing/2014/main" id="{F96115B6-F1BE-8241-8308-5CD684358A5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14800" y="422752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1" name="Oval 260">
                    <a:extLst>
                      <a:ext uri="{FF2B5EF4-FFF2-40B4-BE49-F238E27FC236}">
                        <a16:creationId xmlns:a16="http://schemas.microsoft.com/office/drawing/2014/main" id="{DF5F9F69-AAF9-AC4C-85AF-D66885F2ED6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44980" y="405829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2" name="Oval 261">
                    <a:extLst>
                      <a:ext uri="{FF2B5EF4-FFF2-40B4-BE49-F238E27FC236}">
                        <a16:creationId xmlns:a16="http://schemas.microsoft.com/office/drawing/2014/main" id="{068BFAA1-4972-5A4C-A884-0CE934AB99E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709885" y="395750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3" name="Oval 262">
                    <a:extLst>
                      <a:ext uri="{FF2B5EF4-FFF2-40B4-BE49-F238E27FC236}">
                        <a16:creationId xmlns:a16="http://schemas.microsoft.com/office/drawing/2014/main" id="{240EB9AE-AD73-D94D-AD77-E072AD449DB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4007999" y="384594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4" name="Oval 263">
                    <a:extLst>
                      <a:ext uri="{FF2B5EF4-FFF2-40B4-BE49-F238E27FC236}">
                        <a16:creationId xmlns:a16="http://schemas.microsoft.com/office/drawing/2014/main" id="{716CBD26-AF38-864D-B9B8-91D42D56210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13285" y="414830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5" name="Oval 264">
                    <a:extLst>
                      <a:ext uri="{FF2B5EF4-FFF2-40B4-BE49-F238E27FC236}">
                        <a16:creationId xmlns:a16="http://schemas.microsoft.com/office/drawing/2014/main" id="{1FC732CB-122C-BE46-8806-5FD3B38B8F0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50818" y="434569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6" name="Oval 265">
                    <a:extLst>
                      <a:ext uri="{FF2B5EF4-FFF2-40B4-BE49-F238E27FC236}">
                        <a16:creationId xmlns:a16="http://schemas.microsoft.com/office/drawing/2014/main" id="{DE366A7C-868D-BA4D-A906-304D7075E0D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51131" y="447834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7" name="Oval 266">
                    <a:extLst>
                      <a:ext uri="{FF2B5EF4-FFF2-40B4-BE49-F238E27FC236}">
                        <a16:creationId xmlns:a16="http://schemas.microsoft.com/office/drawing/2014/main" id="{934816F4-9926-C64E-956B-BBE26D44BC8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51472" y="456084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8" name="Oval 267">
                    <a:extLst>
                      <a:ext uri="{FF2B5EF4-FFF2-40B4-BE49-F238E27FC236}">
                        <a16:creationId xmlns:a16="http://schemas.microsoft.com/office/drawing/2014/main" id="{97124C29-2121-CA4C-A1A8-B1B42871E35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18604" y="465412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9" name="Oval 268">
                    <a:extLst>
                      <a:ext uri="{FF2B5EF4-FFF2-40B4-BE49-F238E27FC236}">
                        <a16:creationId xmlns:a16="http://schemas.microsoft.com/office/drawing/2014/main" id="{02B99FA7-6665-654E-98B6-56B812F6D8D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17579" y="440662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0" name="Oval 269">
                    <a:extLst>
                      <a:ext uri="{FF2B5EF4-FFF2-40B4-BE49-F238E27FC236}">
                        <a16:creationId xmlns:a16="http://schemas.microsoft.com/office/drawing/2014/main" id="{08041CFB-85A0-C04A-9CC7-F93E59490AD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86922" y="411995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1" name="Oval 270">
                    <a:extLst>
                      <a:ext uri="{FF2B5EF4-FFF2-40B4-BE49-F238E27FC236}">
                        <a16:creationId xmlns:a16="http://schemas.microsoft.com/office/drawing/2014/main" id="{FB0ABD01-C237-5A48-94FF-84B016C819B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50843" y="405099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2" name="Oval 271">
                    <a:extLst>
                      <a:ext uri="{FF2B5EF4-FFF2-40B4-BE49-F238E27FC236}">
                        <a16:creationId xmlns:a16="http://schemas.microsoft.com/office/drawing/2014/main" id="{C4794DE6-5C90-164A-A3ED-68DBB84C221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81023" y="388176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3" name="Oval 272">
                    <a:extLst>
                      <a:ext uri="{FF2B5EF4-FFF2-40B4-BE49-F238E27FC236}">
                        <a16:creationId xmlns:a16="http://schemas.microsoft.com/office/drawing/2014/main" id="{B3DA7BD2-A653-EE4C-B9D7-149429050D8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645928" y="378097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4" name="Oval 273">
                    <a:extLst>
                      <a:ext uri="{FF2B5EF4-FFF2-40B4-BE49-F238E27FC236}">
                        <a16:creationId xmlns:a16="http://schemas.microsoft.com/office/drawing/2014/main" id="{CEA62D91-0BDB-6346-A35E-987EA1886DC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944042" y="366941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5" name="Oval 274">
                    <a:extLst>
                      <a:ext uri="{FF2B5EF4-FFF2-40B4-BE49-F238E27FC236}">
                        <a16:creationId xmlns:a16="http://schemas.microsoft.com/office/drawing/2014/main" id="{735C1E64-28C3-7B42-B2D7-6ED32FC3619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49329" y="397177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6" name="Oval 275">
                    <a:extLst>
                      <a:ext uri="{FF2B5EF4-FFF2-40B4-BE49-F238E27FC236}">
                        <a16:creationId xmlns:a16="http://schemas.microsoft.com/office/drawing/2014/main" id="{BF2B3A4D-5722-024B-934F-C3D3BD094C7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86862" y="416916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7" name="Oval 276">
                    <a:extLst>
                      <a:ext uri="{FF2B5EF4-FFF2-40B4-BE49-F238E27FC236}">
                        <a16:creationId xmlns:a16="http://schemas.microsoft.com/office/drawing/2014/main" id="{EC0A2EA2-20BA-3B42-8CF0-C40C0CA8517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87174" y="430181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8" name="Oval 277">
                    <a:extLst>
                      <a:ext uri="{FF2B5EF4-FFF2-40B4-BE49-F238E27FC236}">
                        <a16:creationId xmlns:a16="http://schemas.microsoft.com/office/drawing/2014/main" id="{87CB4C68-67E6-ED4C-8C6E-87ABB3ADB28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87515" y="438431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9" name="Oval 278">
                    <a:extLst>
                      <a:ext uri="{FF2B5EF4-FFF2-40B4-BE49-F238E27FC236}">
                        <a16:creationId xmlns:a16="http://schemas.microsoft.com/office/drawing/2014/main" id="{446AE3CE-CC6B-5142-BD25-BB023EF270E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454648" y="447759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0" name="Oval 279">
                    <a:extLst>
                      <a:ext uri="{FF2B5EF4-FFF2-40B4-BE49-F238E27FC236}">
                        <a16:creationId xmlns:a16="http://schemas.microsoft.com/office/drawing/2014/main" id="{28C25A91-E755-2947-98DE-127079CC19A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53622" y="423009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1" name="Oval 280">
                    <a:extLst>
                      <a:ext uri="{FF2B5EF4-FFF2-40B4-BE49-F238E27FC236}">
                        <a16:creationId xmlns:a16="http://schemas.microsoft.com/office/drawing/2014/main" id="{339AA124-E043-8846-B481-5DB9524FC62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22965" y="394342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2" name="Oval 281">
                    <a:extLst>
                      <a:ext uri="{FF2B5EF4-FFF2-40B4-BE49-F238E27FC236}">
                        <a16:creationId xmlns:a16="http://schemas.microsoft.com/office/drawing/2014/main" id="{46D3FB72-6753-CC41-8D19-6D4E1BE2D59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86886" y="387446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3" name="Oval 282">
                    <a:extLst>
                      <a:ext uri="{FF2B5EF4-FFF2-40B4-BE49-F238E27FC236}">
                        <a16:creationId xmlns:a16="http://schemas.microsoft.com/office/drawing/2014/main" id="{C242B95E-F5B1-CC45-A46A-D49C62F1C71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17067" y="370523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4" name="Oval 283">
                    <a:extLst>
                      <a:ext uri="{FF2B5EF4-FFF2-40B4-BE49-F238E27FC236}">
                        <a16:creationId xmlns:a16="http://schemas.microsoft.com/office/drawing/2014/main" id="{EC9EE0B6-E869-E041-B01B-90608778CC5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581972" y="360444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5" name="Oval 284">
                    <a:extLst>
                      <a:ext uri="{FF2B5EF4-FFF2-40B4-BE49-F238E27FC236}">
                        <a16:creationId xmlns:a16="http://schemas.microsoft.com/office/drawing/2014/main" id="{5AECBD08-DCC8-5C4D-8FBF-6EAAAE881BA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880085" y="3492880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" name="Oval 285">
                    <a:extLst>
                      <a:ext uri="{FF2B5EF4-FFF2-40B4-BE49-F238E27FC236}">
                        <a16:creationId xmlns:a16="http://schemas.microsoft.com/office/drawing/2014/main" id="{4C261687-A3B0-274D-B554-73D33A25496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85372" y="379524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7" name="Oval 286">
                    <a:extLst>
                      <a:ext uri="{FF2B5EF4-FFF2-40B4-BE49-F238E27FC236}">
                        <a16:creationId xmlns:a16="http://schemas.microsoft.com/office/drawing/2014/main" id="{0647FA85-268E-334D-93E5-977AE50EBD4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22905" y="399263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8" name="Oval 287">
                    <a:extLst>
                      <a:ext uri="{FF2B5EF4-FFF2-40B4-BE49-F238E27FC236}">
                        <a16:creationId xmlns:a16="http://schemas.microsoft.com/office/drawing/2014/main" id="{799DADE1-1D2D-6847-B5AF-ECFF6C811B5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23218" y="412528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9" name="Oval 288">
                    <a:extLst>
                      <a:ext uri="{FF2B5EF4-FFF2-40B4-BE49-F238E27FC236}">
                        <a16:creationId xmlns:a16="http://schemas.microsoft.com/office/drawing/2014/main" id="{C465A87E-78EC-F84A-8396-19BB94881BC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23559" y="420778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0" name="Oval 289">
                    <a:extLst>
                      <a:ext uri="{FF2B5EF4-FFF2-40B4-BE49-F238E27FC236}">
                        <a16:creationId xmlns:a16="http://schemas.microsoft.com/office/drawing/2014/main" id="{B21296A8-8825-CE41-BBFC-07FAA576651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390691" y="430106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1" name="Oval 290">
                    <a:extLst>
                      <a:ext uri="{FF2B5EF4-FFF2-40B4-BE49-F238E27FC236}">
                        <a16:creationId xmlns:a16="http://schemas.microsoft.com/office/drawing/2014/main" id="{04DB53C5-92BB-1D4F-98A6-6E8100A41C5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89666" y="405356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2" name="Oval 291">
                    <a:extLst>
                      <a:ext uri="{FF2B5EF4-FFF2-40B4-BE49-F238E27FC236}">
                        <a16:creationId xmlns:a16="http://schemas.microsoft.com/office/drawing/2014/main" id="{B22B2D91-A6E5-2B48-83D3-F253E959543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59009" y="376689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3" name="Oval 292">
                    <a:extLst>
                      <a:ext uri="{FF2B5EF4-FFF2-40B4-BE49-F238E27FC236}">
                        <a16:creationId xmlns:a16="http://schemas.microsoft.com/office/drawing/2014/main" id="{E9722C98-4EAE-5241-A90E-EA9B3100562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22930" y="369793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4" name="Oval 293">
                    <a:extLst>
                      <a:ext uri="{FF2B5EF4-FFF2-40B4-BE49-F238E27FC236}">
                        <a16:creationId xmlns:a16="http://schemas.microsoft.com/office/drawing/2014/main" id="{506FA49B-2568-D749-9482-9C67C477BB0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53110" y="352870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Oval 294">
                    <a:extLst>
                      <a:ext uri="{FF2B5EF4-FFF2-40B4-BE49-F238E27FC236}">
                        <a16:creationId xmlns:a16="http://schemas.microsoft.com/office/drawing/2014/main" id="{5083EA04-CD20-AB40-B979-84C1F795261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518015" y="3427918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6" name="Oval 295">
                    <a:extLst>
                      <a:ext uri="{FF2B5EF4-FFF2-40B4-BE49-F238E27FC236}">
                        <a16:creationId xmlns:a16="http://schemas.microsoft.com/office/drawing/2014/main" id="{90B03663-469E-994A-AF8F-D6AA71C2364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816129" y="331634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Oval 296">
                    <a:extLst>
                      <a:ext uri="{FF2B5EF4-FFF2-40B4-BE49-F238E27FC236}">
                        <a16:creationId xmlns:a16="http://schemas.microsoft.com/office/drawing/2014/main" id="{D980D31D-005B-734F-8170-567094AE483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21416" y="361871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8" name="Oval 297">
                    <a:extLst>
                      <a:ext uri="{FF2B5EF4-FFF2-40B4-BE49-F238E27FC236}">
                        <a16:creationId xmlns:a16="http://schemas.microsoft.com/office/drawing/2014/main" id="{1205FC33-516E-2742-A051-B2C22F52971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58949" y="381610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Oval 298">
                    <a:extLst>
                      <a:ext uri="{FF2B5EF4-FFF2-40B4-BE49-F238E27FC236}">
                        <a16:creationId xmlns:a16="http://schemas.microsoft.com/office/drawing/2014/main" id="{439A11E3-F519-D142-941E-125AF367EEF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59261" y="394875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0" name="Oval 299">
                    <a:extLst>
                      <a:ext uri="{FF2B5EF4-FFF2-40B4-BE49-F238E27FC236}">
                        <a16:creationId xmlns:a16="http://schemas.microsoft.com/office/drawing/2014/main" id="{DD98E5C0-56E4-FE48-A5A1-4178AC9F0DC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659602" y="403125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1" name="Oval 300">
                    <a:extLst>
                      <a:ext uri="{FF2B5EF4-FFF2-40B4-BE49-F238E27FC236}">
                        <a16:creationId xmlns:a16="http://schemas.microsoft.com/office/drawing/2014/main" id="{6F2E5251-737D-A24B-9740-8CDB0B66CCA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326735" y="412453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2" name="Oval 301">
                    <a:extLst>
                      <a:ext uri="{FF2B5EF4-FFF2-40B4-BE49-F238E27FC236}">
                        <a16:creationId xmlns:a16="http://schemas.microsoft.com/office/drawing/2014/main" id="{7C8A5ED1-931A-FE4F-82F3-293E83CD309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25709" y="387703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3" name="Oval 302">
                    <a:extLst>
                      <a:ext uri="{FF2B5EF4-FFF2-40B4-BE49-F238E27FC236}">
                        <a16:creationId xmlns:a16="http://schemas.microsoft.com/office/drawing/2014/main" id="{ADCF921B-7A1C-5345-AA55-70D069C5247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95052" y="359036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4" name="Oval 303">
                    <a:extLst>
                      <a:ext uri="{FF2B5EF4-FFF2-40B4-BE49-F238E27FC236}">
                        <a16:creationId xmlns:a16="http://schemas.microsoft.com/office/drawing/2014/main" id="{23D3E00F-489D-C54C-A4AA-019A5E0F9C5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58973" y="352140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5" name="Oval 304">
                    <a:extLst>
                      <a:ext uri="{FF2B5EF4-FFF2-40B4-BE49-F238E27FC236}">
                        <a16:creationId xmlns:a16="http://schemas.microsoft.com/office/drawing/2014/main" id="{7DFBCB9B-735A-774F-B033-FC9EB82B090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89154" y="335217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6" name="Oval 305">
                    <a:extLst>
                      <a:ext uri="{FF2B5EF4-FFF2-40B4-BE49-F238E27FC236}">
                        <a16:creationId xmlns:a16="http://schemas.microsoft.com/office/drawing/2014/main" id="{598A8147-C9D7-EC42-95F0-6A112AA846F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54059" y="325138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7" name="Oval 306">
                    <a:extLst>
                      <a:ext uri="{FF2B5EF4-FFF2-40B4-BE49-F238E27FC236}">
                        <a16:creationId xmlns:a16="http://schemas.microsoft.com/office/drawing/2014/main" id="{7A546D2F-B0B5-4743-BE1B-609DEFD98EF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752172" y="313981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8" name="Oval 307">
                    <a:extLst>
                      <a:ext uri="{FF2B5EF4-FFF2-40B4-BE49-F238E27FC236}">
                        <a16:creationId xmlns:a16="http://schemas.microsoft.com/office/drawing/2014/main" id="{ED4E4C6F-D264-FE49-AB01-A88E7CF9D88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57459" y="3442181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9" name="Oval 308">
                    <a:extLst>
                      <a:ext uri="{FF2B5EF4-FFF2-40B4-BE49-F238E27FC236}">
                        <a16:creationId xmlns:a16="http://schemas.microsoft.com/office/drawing/2014/main" id="{E264ADD8-814F-364D-850C-C7722369923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94992" y="363957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0" name="Oval 309">
                    <a:extLst>
                      <a:ext uri="{FF2B5EF4-FFF2-40B4-BE49-F238E27FC236}">
                        <a16:creationId xmlns:a16="http://schemas.microsoft.com/office/drawing/2014/main" id="{8F8C9BB4-9409-E249-8820-37CF52876B7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95305" y="377222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1" name="Oval 310">
                    <a:extLst>
                      <a:ext uri="{FF2B5EF4-FFF2-40B4-BE49-F238E27FC236}">
                        <a16:creationId xmlns:a16="http://schemas.microsoft.com/office/drawing/2014/main" id="{B27C6A2F-A19C-1E4C-B40B-2C78FAB4BE4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95646" y="385472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2" name="Oval 311">
                    <a:extLst>
                      <a:ext uri="{FF2B5EF4-FFF2-40B4-BE49-F238E27FC236}">
                        <a16:creationId xmlns:a16="http://schemas.microsoft.com/office/drawing/2014/main" id="{1592BD41-9B99-4F4B-B80C-E124CD449BD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262778" y="394800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3" name="Oval 312">
                    <a:extLst>
                      <a:ext uri="{FF2B5EF4-FFF2-40B4-BE49-F238E27FC236}">
                        <a16:creationId xmlns:a16="http://schemas.microsoft.com/office/drawing/2014/main" id="{C5B118D3-159C-F442-83C1-2957E41DA4F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61753" y="370050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4" name="Oval 313">
                    <a:extLst>
                      <a:ext uri="{FF2B5EF4-FFF2-40B4-BE49-F238E27FC236}">
                        <a16:creationId xmlns:a16="http://schemas.microsoft.com/office/drawing/2014/main" id="{1FD6736D-FC10-864C-A17A-FA0E3F4BF3C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31096" y="3413837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5" name="Oval 314">
                    <a:extLst>
                      <a:ext uri="{FF2B5EF4-FFF2-40B4-BE49-F238E27FC236}">
                        <a16:creationId xmlns:a16="http://schemas.microsoft.com/office/drawing/2014/main" id="{0D071395-0D03-7E49-A0C3-C2A724495BD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95017" y="3344875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6" name="Oval 315">
                    <a:extLst>
                      <a:ext uri="{FF2B5EF4-FFF2-40B4-BE49-F238E27FC236}">
                        <a16:creationId xmlns:a16="http://schemas.microsoft.com/office/drawing/2014/main" id="{7B8C5EF0-A316-3A4C-AE81-B95647E5C6F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25197" y="317564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7" name="Oval 316">
                    <a:extLst>
                      <a:ext uri="{FF2B5EF4-FFF2-40B4-BE49-F238E27FC236}">
                        <a16:creationId xmlns:a16="http://schemas.microsoft.com/office/drawing/2014/main" id="{D8A36C48-6A47-A243-9D01-3F1CA49ABB7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90102" y="307485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8" name="Oval 317">
                    <a:extLst>
                      <a:ext uri="{FF2B5EF4-FFF2-40B4-BE49-F238E27FC236}">
                        <a16:creationId xmlns:a16="http://schemas.microsoft.com/office/drawing/2014/main" id="{62B7631F-3917-C14F-9114-2EDB9ACFB58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688216" y="296328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9" name="Oval 318">
                    <a:extLst>
                      <a:ext uri="{FF2B5EF4-FFF2-40B4-BE49-F238E27FC236}">
                        <a16:creationId xmlns:a16="http://schemas.microsoft.com/office/drawing/2014/main" id="{A08A1AC0-7913-A347-BB1D-620887DF741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93503" y="326565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0" name="Oval 319">
                    <a:extLst>
                      <a:ext uri="{FF2B5EF4-FFF2-40B4-BE49-F238E27FC236}">
                        <a16:creationId xmlns:a16="http://schemas.microsoft.com/office/drawing/2014/main" id="{B854B604-094D-B54E-BCB1-531270DDE0A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31036" y="3463041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1" name="Oval 320">
                    <a:extLst>
                      <a:ext uri="{FF2B5EF4-FFF2-40B4-BE49-F238E27FC236}">
                        <a16:creationId xmlns:a16="http://schemas.microsoft.com/office/drawing/2014/main" id="{84AC8481-B835-514B-9FF1-E4B2B7B4DD7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31348" y="359569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2" name="Oval 321">
                    <a:extLst>
                      <a:ext uri="{FF2B5EF4-FFF2-40B4-BE49-F238E27FC236}">
                        <a16:creationId xmlns:a16="http://schemas.microsoft.com/office/drawing/2014/main" id="{25E7C371-1481-F146-86B4-2D3110C9FFA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31689" y="367819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3" name="Oval 322">
                    <a:extLst>
                      <a:ext uri="{FF2B5EF4-FFF2-40B4-BE49-F238E27FC236}">
                        <a16:creationId xmlns:a16="http://schemas.microsoft.com/office/drawing/2014/main" id="{AAF4DB5D-697B-854C-B664-DF98A340BA8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198822" y="377147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4" name="Oval 323">
                    <a:extLst>
                      <a:ext uri="{FF2B5EF4-FFF2-40B4-BE49-F238E27FC236}">
                        <a16:creationId xmlns:a16="http://schemas.microsoft.com/office/drawing/2014/main" id="{6068220D-D38E-3346-994B-B1908389131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97796" y="352397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5" name="Oval 324">
                    <a:extLst>
                      <a:ext uri="{FF2B5EF4-FFF2-40B4-BE49-F238E27FC236}">
                        <a16:creationId xmlns:a16="http://schemas.microsoft.com/office/drawing/2014/main" id="{3615877A-2D60-2B42-9FF3-45B5FECEF05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67139" y="323730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6" name="Oval 325">
                    <a:extLst>
                      <a:ext uri="{FF2B5EF4-FFF2-40B4-BE49-F238E27FC236}">
                        <a16:creationId xmlns:a16="http://schemas.microsoft.com/office/drawing/2014/main" id="{7A024293-3469-BF4B-851C-30846533DD3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31060" y="316834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7" name="Oval 326">
                    <a:extLst>
                      <a:ext uri="{FF2B5EF4-FFF2-40B4-BE49-F238E27FC236}">
                        <a16:creationId xmlns:a16="http://schemas.microsoft.com/office/drawing/2014/main" id="{87DBB124-3A87-C049-B43F-914242B782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61240" y="299911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8" name="Oval 327">
                    <a:extLst>
                      <a:ext uri="{FF2B5EF4-FFF2-40B4-BE49-F238E27FC236}">
                        <a16:creationId xmlns:a16="http://schemas.microsoft.com/office/drawing/2014/main" id="{7FD889B6-8DDA-AB47-89B0-98DCA304EEC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26146" y="289832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9" name="Oval 328">
                    <a:extLst>
                      <a:ext uri="{FF2B5EF4-FFF2-40B4-BE49-F238E27FC236}">
                        <a16:creationId xmlns:a16="http://schemas.microsoft.com/office/drawing/2014/main" id="{826D9907-2B07-424B-A20D-CB708123EFC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624259" y="278675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0" name="Oval 329">
                    <a:extLst>
                      <a:ext uri="{FF2B5EF4-FFF2-40B4-BE49-F238E27FC236}">
                        <a16:creationId xmlns:a16="http://schemas.microsoft.com/office/drawing/2014/main" id="{88AFCB4F-BF89-9F45-B486-783D22CADC7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29546" y="308912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1" name="Oval 330">
                    <a:extLst>
                      <a:ext uri="{FF2B5EF4-FFF2-40B4-BE49-F238E27FC236}">
                        <a16:creationId xmlns:a16="http://schemas.microsoft.com/office/drawing/2014/main" id="{5C76E0BA-2014-8E48-BB1C-5694F886B43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67079" y="328651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2" name="Oval 331">
                    <a:extLst>
                      <a:ext uri="{FF2B5EF4-FFF2-40B4-BE49-F238E27FC236}">
                        <a16:creationId xmlns:a16="http://schemas.microsoft.com/office/drawing/2014/main" id="{DF9C8E7E-087D-C444-8B2B-9A01B457227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67392" y="3419165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3" name="Oval 332">
                    <a:extLst>
                      <a:ext uri="{FF2B5EF4-FFF2-40B4-BE49-F238E27FC236}">
                        <a16:creationId xmlns:a16="http://schemas.microsoft.com/office/drawing/2014/main" id="{DD543F1E-4F0F-5A40-8EA2-9FA90C7B05B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467733" y="3501664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4" name="Oval 333">
                    <a:extLst>
                      <a:ext uri="{FF2B5EF4-FFF2-40B4-BE49-F238E27FC236}">
                        <a16:creationId xmlns:a16="http://schemas.microsoft.com/office/drawing/2014/main" id="{CA7B20B6-28A7-FB4C-AFAF-E9C91F72B71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134865" y="359494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5" name="Oval 334">
                    <a:extLst>
                      <a:ext uri="{FF2B5EF4-FFF2-40B4-BE49-F238E27FC236}">
                        <a16:creationId xmlns:a16="http://schemas.microsoft.com/office/drawing/2014/main" id="{0864C980-9764-074A-981A-2559E337D64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33840" y="3347447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6" name="Oval 335">
                    <a:extLst>
                      <a:ext uri="{FF2B5EF4-FFF2-40B4-BE49-F238E27FC236}">
                        <a16:creationId xmlns:a16="http://schemas.microsoft.com/office/drawing/2014/main" id="{14FBA83E-5D8C-9C48-B158-1B404C4F79C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03183" y="306077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7" name="Oval 336">
                    <a:extLst>
                      <a:ext uri="{FF2B5EF4-FFF2-40B4-BE49-F238E27FC236}">
                        <a16:creationId xmlns:a16="http://schemas.microsoft.com/office/drawing/2014/main" id="{6B928D6E-4EFD-D245-A11F-42AD70C5144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67104" y="299181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8" name="Oval 337">
                    <a:extLst>
                      <a:ext uri="{FF2B5EF4-FFF2-40B4-BE49-F238E27FC236}">
                        <a16:creationId xmlns:a16="http://schemas.microsoft.com/office/drawing/2014/main" id="{8A8EECC7-2A09-8645-A6F0-396A7870E67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97284" y="282258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9" name="Oval 338">
                    <a:extLst>
                      <a:ext uri="{FF2B5EF4-FFF2-40B4-BE49-F238E27FC236}">
                        <a16:creationId xmlns:a16="http://schemas.microsoft.com/office/drawing/2014/main" id="{397FBE1C-635D-4F47-883A-BC626D1D565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62189" y="272179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0" name="Oval 339">
                    <a:extLst>
                      <a:ext uri="{FF2B5EF4-FFF2-40B4-BE49-F238E27FC236}">
                        <a16:creationId xmlns:a16="http://schemas.microsoft.com/office/drawing/2014/main" id="{5B8A3733-0553-3649-AAA3-81416312D6A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560303" y="261022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1" name="Oval 340">
                    <a:extLst>
                      <a:ext uri="{FF2B5EF4-FFF2-40B4-BE49-F238E27FC236}">
                        <a16:creationId xmlns:a16="http://schemas.microsoft.com/office/drawing/2014/main" id="{8BA230DF-4DCD-C149-9CF3-62D28E0F11A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65590" y="291259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2" name="Oval 341">
                    <a:extLst>
                      <a:ext uri="{FF2B5EF4-FFF2-40B4-BE49-F238E27FC236}">
                        <a16:creationId xmlns:a16="http://schemas.microsoft.com/office/drawing/2014/main" id="{045715CF-60A1-2444-BD1F-3DDEE59A334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03123" y="310998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3" name="Oval 342">
                    <a:extLst>
                      <a:ext uri="{FF2B5EF4-FFF2-40B4-BE49-F238E27FC236}">
                        <a16:creationId xmlns:a16="http://schemas.microsoft.com/office/drawing/2014/main" id="{D8059435-C45B-614F-920B-5E8E503B67D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03435" y="324263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4" name="Oval 343">
                    <a:extLst>
                      <a:ext uri="{FF2B5EF4-FFF2-40B4-BE49-F238E27FC236}">
                        <a16:creationId xmlns:a16="http://schemas.microsoft.com/office/drawing/2014/main" id="{910C3A5C-B54E-4E4C-A610-4060DB84957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403776" y="332513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5" name="Oval 344">
                    <a:extLst>
                      <a:ext uri="{FF2B5EF4-FFF2-40B4-BE49-F238E27FC236}">
                        <a16:creationId xmlns:a16="http://schemas.microsoft.com/office/drawing/2014/main" id="{87EE4213-1C42-E54A-BB4D-A9F45BDA3D8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070909" y="3418414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6" name="Oval 345">
                    <a:extLst>
                      <a:ext uri="{FF2B5EF4-FFF2-40B4-BE49-F238E27FC236}">
                        <a16:creationId xmlns:a16="http://schemas.microsoft.com/office/drawing/2014/main" id="{75CE6059-770B-A944-A675-B37D73C668D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69883" y="317091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7" name="Oval 346">
                    <a:extLst>
                      <a:ext uri="{FF2B5EF4-FFF2-40B4-BE49-F238E27FC236}">
                        <a16:creationId xmlns:a16="http://schemas.microsoft.com/office/drawing/2014/main" id="{BC52393C-F6F7-654F-AFEA-37C8DF5F8C4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39226" y="288424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8" name="Oval 347">
                    <a:extLst>
                      <a:ext uri="{FF2B5EF4-FFF2-40B4-BE49-F238E27FC236}">
                        <a16:creationId xmlns:a16="http://schemas.microsoft.com/office/drawing/2014/main" id="{BB40986C-D4C1-274A-A6E6-976D7746DF6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03147" y="281528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9" name="Oval 348">
                    <a:extLst>
                      <a:ext uri="{FF2B5EF4-FFF2-40B4-BE49-F238E27FC236}">
                        <a16:creationId xmlns:a16="http://schemas.microsoft.com/office/drawing/2014/main" id="{86EF82AE-66DF-014A-BFF1-16199E87FD0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33327" y="264605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0" name="Oval 349">
                    <a:extLst>
                      <a:ext uri="{FF2B5EF4-FFF2-40B4-BE49-F238E27FC236}">
                        <a16:creationId xmlns:a16="http://schemas.microsoft.com/office/drawing/2014/main" id="{4DCADC5A-655D-A348-8224-0AF4102DCB4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98232" y="254526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1" name="Oval 350">
                    <a:extLst>
                      <a:ext uri="{FF2B5EF4-FFF2-40B4-BE49-F238E27FC236}">
                        <a16:creationId xmlns:a16="http://schemas.microsoft.com/office/drawing/2014/main" id="{37DECFE5-440B-DE43-8526-47D8356660F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96346" y="243369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2" name="Oval 351">
                    <a:extLst>
                      <a:ext uri="{FF2B5EF4-FFF2-40B4-BE49-F238E27FC236}">
                        <a16:creationId xmlns:a16="http://schemas.microsoft.com/office/drawing/2014/main" id="{989A749A-F71C-8C45-8B44-EE9B82A6F13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01633" y="273606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3" name="Oval 352">
                    <a:extLst>
                      <a:ext uri="{FF2B5EF4-FFF2-40B4-BE49-F238E27FC236}">
                        <a16:creationId xmlns:a16="http://schemas.microsoft.com/office/drawing/2014/main" id="{C026ECF4-3C8C-E44B-9DA9-297EAA893D6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39166" y="293345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4" name="Oval 353">
                    <a:extLst>
                      <a:ext uri="{FF2B5EF4-FFF2-40B4-BE49-F238E27FC236}">
                        <a16:creationId xmlns:a16="http://schemas.microsoft.com/office/drawing/2014/main" id="{B262FE3A-5D88-CF46-B8D3-F4AFB430425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639479" y="306610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5" name="Oval 354">
                    <a:extLst>
                      <a:ext uri="{FF2B5EF4-FFF2-40B4-BE49-F238E27FC236}">
                        <a16:creationId xmlns:a16="http://schemas.microsoft.com/office/drawing/2014/main" id="{F4D83F8F-D4DD-D648-82CD-4D6D3409607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339820" y="314860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6" name="Oval 355">
                    <a:extLst>
                      <a:ext uri="{FF2B5EF4-FFF2-40B4-BE49-F238E27FC236}">
                        <a16:creationId xmlns:a16="http://schemas.microsoft.com/office/drawing/2014/main" id="{AD7740A7-1973-184B-904F-6C3CA4D9D04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006952" y="324188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7" name="Oval 356">
                    <a:extLst>
                      <a:ext uri="{FF2B5EF4-FFF2-40B4-BE49-F238E27FC236}">
                        <a16:creationId xmlns:a16="http://schemas.microsoft.com/office/drawing/2014/main" id="{FB443399-E3EE-D34D-A83D-30905DE8F93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05927" y="299438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8" name="Oval 357">
                    <a:extLst>
                      <a:ext uri="{FF2B5EF4-FFF2-40B4-BE49-F238E27FC236}">
                        <a16:creationId xmlns:a16="http://schemas.microsoft.com/office/drawing/2014/main" id="{B803784D-F5F8-084A-9B57-75503D2F30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75270" y="270771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9" name="Oval 358">
                    <a:extLst>
                      <a:ext uri="{FF2B5EF4-FFF2-40B4-BE49-F238E27FC236}">
                        <a16:creationId xmlns:a16="http://schemas.microsoft.com/office/drawing/2014/main" id="{AB26557E-CBB4-F44B-9FD1-705BC228E45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39191" y="263875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0" name="Oval 359">
                    <a:extLst>
                      <a:ext uri="{FF2B5EF4-FFF2-40B4-BE49-F238E27FC236}">
                        <a16:creationId xmlns:a16="http://schemas.microsoft.com/office/drawing/2014/main" id="{99D3AD25-4141-1D4E-BAAE-FE76CDD1C5D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69371" y="246952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1" name="Oval 360">
                    <a:extLst>
                      <a:ext uri="{FF2B5EF4-FFF2-40B4-BE49-F238E27FC236}">
                        <a16:creationId xmlns:a16="http://schemas.microsoft.com/office/drawing/2014/main" id="{EDB2821E-5D4C-B247-80C5-1D27756CB1D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34276" y="236873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2" name="Oval 361">
                    <a:extLst>
                      <a:ext uri="{FF2B5EF4-FFF2-40B4-BE49-F238E27FC236}">
                        <a16:creationId xmlns:a16="http://schemas.microsoft.com/office/drawing/2014/main" id="{FB6FE55F-C73F-774D-8576-F2A73DE56F0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432390" y="225716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3" name="Oval 362">
                    <a:extLst>
                      <a:ext uri="{FF2B5EF4-FFF2-40B4-BE49-F238E27FC236}">
                        <a16:creationId xmlns:a16="http://schemas.microsoft.com/office/drawing/2014/main" id="{E7EFAE08-DB54-3942-B9D0-A002860BE33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37676" y="255953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4" name="Oval 363">
                    <a:extLst>
                      <a:ext uri="{FF2B5EF4-FFF2-40B4-BE49-F238E27FC236}">
                        <a16:creationId xmlns:a16="http://schemas.microsoft.com/office/drawing/2014/main" id="{66EC1E7D-6B8D-8643-9EA4-FABC30FD996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75210" y="275692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5" name="Oval 364">
                    <a:extLst>
                      <a:ext uri="{FF2B5EF4-FFF2-40B4-BE49-F238E27FC236}">
                        <a16:creationId xmlns:a16="http://schemas.microsoft.com/office/drawing/2014/main" id="{D921CFEB-B5AB-7045-BA38-CACCF929A85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75522" y="288957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6" name="Oval 365">
                    <a:extLst>
                      <a:ext uri="{FF2B5EF4-FFF2-40B4-BE49-F238E27FC236}">
                        <a16:creationId xmlns:a16="http://schemas.microsoft.com/office/drawing/2014/main" id="{D80DF824-991B-E841-8739-B4B577BD240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275863" y="297207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7" name="Oval 366">
                    <a:extLst>
                      <a:ext uri="{FF2B5EF4-FFF2-40B4-BE49-F238E27FC236}">
                        <a16:creationId xmlns:a16="http://schemas.microsoft.com/office/drawing/2014/main" id="{E31CD3DB-AA2A-6344-9DDA-E29332BA1FF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942996" y="306535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8" name="Oval 367">
                    <a:extLst>
                      <a:ext uri="{FF2B5EF4-FFF2-40B4-BE49-F238E27FC236}">
                        <a16:creationId xmlns:a16="http://schemas.microsoft.com/office/drawing/2014/main" id="{304738ED-B929-7042-9E60-67615C2BF84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41970" y="281785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9" name="Oval 368">
                    <a:extLst>
                      <a:ext uri="{FF2B5EF4-FFF2-40B4-BE49-F238E27FC236}">
                        <a16:creationId xmlns:a16="http://schemas.microsoft.com/office/drawing/2014/main" id="{51CFBC24-ED9F-DA4F-97BA-F0BA4EE2DF50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11313" y="253118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0" name="Oval 369">
                    <a:extLst>
                      <a:ext uri="{FF2B5EF4-FFF2-40B4-BE49-F238E27FC236}">
                        <a16:creationId xmlns:a16="http://schemas.microsoft.com/office/drawing/2014/main" id="{7CF15619-83D2-F94C-A6CD-E9A6F084116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75234" y="246222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1" name="Oval 370">
                    <a:extLst>
                      <a:ext uri="{FF2B5EF4-FFF2-40B4-BE49-F238E27FC236}">
                        <a16:creationId xmlns:a16="http://schemas.microsoft.com/office/drawing/2014/main" id="{72700397-EC2E-5E4C-BFA7-6097F74A3CF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05414" y="229299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2" name="Oval 371">
                    <a:extLst>
                      <a:ext uri="{FF2B5EF4-FFF2-40B4-BE49-F238E27FC236}">
                        <a16:creationId xmlns:a16="http://schemas.microsoft.com/office/drawing/2014/main" id="{9D8C5C55-F47A-6741-9320-2407D8FC74C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70319" y="219220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3" name="Oval 372">
                    <a:extLst>
                      <a:ext uri="{FF2B5EF4-FFF2-40B4-BE49-F238E27FC236}">
                        <a16:creationId xmlns:a16="http://schemas.microsoft.com/office/drawing/2014/main" id="{0B4F50BC-16BC-DE4C-8397-C42F64695A5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68433" y="208063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4" name="Oval 373">
                    <a:extLst>
                      <a:ext uri="{FF2B5EF4-FFF2-40B4-BE49-F238E27FC236}">
                        <a16:creationId xmlns:a16="http://schemas.microsoft.com/office/drawing/2014/main" id="{2E42D575-5719-A041-95B6-B70CBE4B307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73720" y="238300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5" name="Oval 374">
                    <a:extLst>
                      <a:ext uri="{FF2B5EF4-FFF2-40B4-BE49-F238E27FC236}">
                        <a16:creationId xmlns:a16="http://schemas.microsoft.com/office/drawing/2014/main" id="{9D7F7385-C6DF-4342-A437-0EA21CB9BE7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11253" y="258039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6" name="Oval 375">
                    <a:extLst>
                      <a:ext uri="{FF2B5EF4-FFF2-40B4-BE49-F238E27FC236}">
                        <a16:creationId xmlns:a16="http://schemas.microsoft.com/office/drawing/2014/main" id="{5CA7FF19-946D-F748-8777-E4732EA1390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11566" y="271304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7" name="Oval 376">
                    <a:extLst>
                      <a:ext uri="{FF2B5EF4-FFF2-40B4-BE49-F238E27FC236}">
                        <a16:creationId xmlns:a16="http://schemas.microsoft.com/office/drawing/2014/main" id="{653AD035-EE95-DC44-988C-907985DFB3C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211907" y="279554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8" name="Oval 377">
                    <a:extLst>
                      <a:ext uri="{FF2B5EF4-FFF2-40B4-BE49-F238E27FC236}">
                        <a16:creationId xmlns:a16="http://schemas.microsoft.com/office/drawing/2014/main" id="{6DAB7E67-1603-384F-BB85-A87EF8FA370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879039" y="288882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9" name="Oval 378">
                    <a:extLst>
                      <a:ext uri="{FF2B5EF4-FFF2-40B4-BE49-F238E27FC236}">
                        <a16:creationId xmlns:a16="http://schemas.microsoft.com/office/drawing/2014/main" id="{CB19FEB2-CF82-A443-8961-4B6B3EF888C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78014" y="264132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0" name="Oval 379">
                    <a:extLst>
                      <a:ext uri="{FF2B5EF4-FFF2-40B4-BE49-F238E27FC236}">
                        <a16:creationId xmlns:a16="http://schemas.microsoft.com/office/drawing/2014/main" id="{933CD1D8-F342-2244-8791-3AD6B8AD94E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47357" y="235465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1" name="Oval 380">
                    <a:extLst>
                      <a:ext uri="{FF2B5EF4-FFF2-40B4-BE49-F238E27FC236}">
                        <a16:creationId xmlns:a16="http://schemas.microsoft.com/office/drawing/2014/main" id="{3CD5EA51-6AD3-D842-B916-454BB8DAFB4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11278" y="228569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2" name="Oval 381">
                    <a:extLst>
                      <a:ext uri="{FF2B5EF4-FFF2-40B4-BE49-F238E27FC236}">
                        <a16:creationId xmlns:a16="http://schemas.microsoft.com/office/drawing/2014/main" id="{409E2AF3-F83A-FB4F-8272-38D6AC624D8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41458" y="211646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3" name="Oval 382">
                    <a:extLst>
                      <a:ext uri="{FF2B5EF4-FFF2-40B4-BE49-F238E27FC236}">
                        <a16:creationId xmlns:a16="http://schemas.microsoft.com/office/drawing/2014/main" id="{F4150932-0510-BF49-93AA-711613118C5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06363" y="201567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4" name="Oval 383">
                    <a:extLst>
                      <a:ext uri="{FF2B5EF4-FFF2-40B4-BE49-F238E27FC236}">
                        <a16:creationId xmlns:a16="http://schemas.microsoft.com/office/drawing/2014/main" id="{92E53CE7-16A0-934E-A35F-49B39575E36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304477" y="190410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5" name="Oval 384">
                    <a:extLst>
                      <a:ext uri="{FF2B5EF4-FFF2-40B4-BE49-F238E27FC236}">
                        <a16:creationId xmlns:a16="http://schemas.microsoft.com/office/drawing/2014/main" id="{3625214F-56C4-3447-A1A2-F5CB2E411EC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09763" y="220647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6" name="Oval 385">
                    <a:extLst>
                      <a:ext uri="{FF2B5EF4-FFF2-40B4-BE49-F238E27FC236}">
                        <a16:creationId xmlns:a16="http://schemas.microsoft.com/office/drawing/2014/main" id="{303CA48B-AE80-AE4D-87ED-A2F93BFA4DE3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47297" y="240386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7" name="Oval 386">
                    <a:extLst>
                      <a:ext uri="{FF2B5EF4-FFF2-40B4-BE49-F238E27FC236}">
                        <a16:creationId xmlns:a16="http://schemas.microsoft.com/office/drawing/2014/main" id="{4BD04AC1-F77D-9B4F-9D0C-8104AC1B15A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447609" y="253651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8" name="Oval 387">
                    <a:extLst>
                      <a:ext uri="{FF2B5EF4-FFF2-40B4-BE49-F238E27FC236}">
                        <a16:creationId xmlns:a16="http://schemas.microsoft.com/office/drawing/2014/main" id="{D9892AF9-A4AB-2B46-A778-10C9C9AF958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147950" y="261901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9" name="Oval 388">
                    <a:extLst>
                      <a:ext uri="{FF2B5EF4-FFF2-40B4-BE49-F238E27FC236}">
                        <a16:creationId xmlns:a16="http://schemas.microsoft.com/office/drawing/2014/main" id="{C958BD1F-4FC4-8D43-8B74-EB39DA77712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815083" y="271229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0" name="Oval 389">
                    <a:extLst>
                      <a:ext uri="{FF2B5EF4-FFF2-40B4-BE49-F238E27FC236}">
                        <a16:creationId xmlns:a16="http://schemas.microsoft.com/office/drawing/2014/main" id="{39F839B6-4752-C047-816E-3391B11ED97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14057" y="246479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1" name="Oval 390">
                    <a:extLst>
                      <a:ext uri="{FF2B5EF4-FFF2-40B4-BE49-F238E27FC236}">
                        <a16:creationId xmlns:a16="http://schemas.microsoft.com/office/drawing/2014/main" id="{44AEA373-473D-924D-86C6-975B75409D1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83400" y="217812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2" name="Oval 391">
                    <a:extLst>
                      <a:ext uri="{FF2B5EF4-FFF2-40B4-BE49-F238E27FC236}">
                        <a16:creationId xmlns:a16="http://schemas.microsoft.com/office/drawing/2014/main" id="{A2201148-ABD8-794D-B032-29FACBC231A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47321" y="210916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3" name="Oval 392">
                    <a:extLst>
                      <a:ext uri="{FF2B5EF4-FFF2-40B4-BE49-F238E27FC236}">
                        <a16:creationId xmlns:a16="http://schemas.microsoft.com/office/drawing/2014/main" id="{E25A6724-CF46-ED42-9AB1-087C3F47590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77501" y="193993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4" name="Oval 393">
                    <a:extLst>
                      <a:ext uri="{FF2B5EF4-FFF2-40B4-BE49-F238E27FC236}">
                        <a16:creationId xmlns:a16="http://schemas.microsoft.com/office/drawing/2014/main" id="{AFCCF616-6B10-C84B-B7D0-47FE14B9355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942406" y="183914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5" name="Oval 394">
                    <a:extLst>
                      <a:ext uri="{FF2B5EF4-FFF2-40B4-BE49-F238E27FC236}">
                        <a16:creationId xmlns:a16="http://schemas.microsoft.com/office/drawing/2014/main" id="{75424AE8-8392-4D4F-8621-CC0478B6C70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240520" y="172757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6" name="Oval 395">
                    <a:extLst>
                      <a:ext uri="{FF2B5EF4-FFF2-40B4-BE49-F238E27FC236}">
                        <a16:creationId xmlns:a16="http://schemas.microsoft.com/office/drawing/2014/main" id="{DE73B7AC-B29A-6B4B-8737-8E7357C4DDC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45807" y="202994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7" name="Oval 396">
                    <a:extLst>
                      <a:ext uri="{FF2B5EF4-FFF2-40B4-BE49-F238E27FC236}">
                        <a16:creationId xmlns:a16="http://schemas.microsoft.com/office/drawing/2014/main" id="{7045EA58-24F9-1D43-913C-11361172E42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83340" y="222733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8" name="Oval 397">
                    <a:extLst>
                      <a:ext uri="{FF2B5EF4-FFF2-40B4-BE49-F238E27FC236}">
                        <a16:creationId xmlns:a16="http://schemas.microsoft.com/office/drawing/2014/main" id="{F48BB648-E956-4A4A-B828-C6308328E2D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383652" y="235998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9" name="Oval 398">
                    <a:extLst>
                      <a:ext uri="{FF2B5EF4-FFF2-40B4-BE49-F238E27FC236}">
                        <a16:creationId xmlns:a16="http://schemas.microsoft.com/office/drawing/2014/main" id="{11F48CD8-0125-9B40-A383-99FA86F7783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083994" y="244248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0" name="Oval 399">
                    <a:extLst>
                      <a:ext uri="{FF2B5EF4-FFF2-40B4-BE49-F238E27FC236}">
                        <a16:creationId xmlns:a16="http://schemas.microsoft.com/office/drawing/2014/main" id="{CA0E27F7-B87E-A542-8519-6BBCE82D02C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751126" y="253576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1" name="Oval 400">
                    <a:extLst>
                      <a:ext uri="{FF2B5EF4-FFF2-40B4-BE49-F238E27FC236}">
                        <a16:creationId xmlns:a16="http://schemas.microsoft.com/office/drawing/2014/main" id="{5B655B93-4937-814D-A4B3-FF4122CB858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650101" y="228826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2" name="Oval 401">
                    <a:extLst>
                      <a:ext uri="{FF2B5EF4-FFF2-40B4-BE49-F238E27FC236}">
                        <a16:creationId xmlns:a16="http://schemas.microsoft.com/office/drawing/2014/main" id="{29F9CF17-C0A0-1643-BD03-4798C2D158A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19444" y="200159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3" name="Oval 402">
                    <a:extLst>
                      <a:ext uri="{FF2B5EF4-FFF2-40B4-BE49-F238E27FC236}">
                        <a16:creationId xmlns:a16="http://schemas.microsoft.com/office/drawing/2014/main" id="{90F75936-0503-E041-B38A-06A371B701B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83365" y="193263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4" name="Oval 403">
                    <a:extLst>
                      <a:ext uri="{FF2B5EF4-FFF2-40B4-BE49-F238E27FC236}">
                        <a16:creationId xmlns:a16="http://schemas.microsoft.com/office/drawing/2014/main" id="{A6EAB2A4-35FC-DC47-9205-D3C442C2D8B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613545" y="176340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5" name="Oval 404">
                    <a:extLst>
                      <a:ext uri="{FF2B5EF4-FFF2-40B4-BE49-F238E27FC236}">
                        <a16:creationId xmlns:a16="http://schemas.microsoft.com/office/drawing/2014/main" id="{EE7A15E8-DD19-0A41-8036-D1341CA50A09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78450" y="166261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6" name="Oval 405">
                    <a:extLst>
                      <a:ext uri="{FF2B5EF4-FFF2-40B4-BE49-F238E27FC236}">
                        <a16:creationId xmlns:a16="http://schemas.microsoft.com/office/drawing/2014/main" id="{BF3DAA51-0BD8-2449-9ABE-985F1922CDC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76564" y="155104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7" name="Oval 406">
                    <a:extLst>
                      <a:ext uri="{FF2B5EF4-FFF2-40B4-BE49-F238E27FC236}">
                        <a16:creationId xmlns:a16="http://schemas.microsoft.com/office/drawing/2014/main" id="{1BD0BDB8-6A3E-924A-9ED0-50E0EB01632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81850" y="185341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8" name="Oval 407">
                    <a:extLst>
                      <a:ext uri="{FF2B5EF4-FFF2-40B4-BE49-F238E27FC236}">
                        <a16:creationId xmlns:a16="http://schemas.microsoft.com/office/drawing/2014/main" id="{0EC560ED-F4F8-7C46-BB8C-101DC1D8BF86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19384" y="205080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9" name="Oval 408">
                    <a:extLst>
                      <a:ext uri="{FF2B5EF4-FFF2-40B4-BE49-F238E27FC236}">
                        <a16:creationId xmlns:a16="http://schemas.microsoft.com/office/drawing/2014/main" id="{FF20F98B-511D-CC44-8B4E-0691956D1EE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319696" y="218345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0" name="Oval 409">
                    <a:extLst>
                      <a:ext uri="{FF2B5EF4-FFF2-40B4-BE49-F238E27FC236}">
                        <a16:creationId xmlns:a16="http://schemas.microsoft.com/office/drawing/2014/main" id="{CFF3F8E7-F7AD-4E45-B8AF-8C5536B716C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020037" y="226595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1" name="Oval 410">
                    <a:extLst>
                      <a:ext uri="{FF2B5EF4-FFF2-40B4-BE49-F238E27FC236}">
                        <a16:creationId xmlns:a16="http://schemas.microsoft.com/office/drawing/2014/main" id="{92211C13-1B53-AC45-B6D8-EF83FF552E0D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687170" y="235923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2" name="Oval 411">
                    <a:extLst>
                      <a:ext uri="{FF2B5EF4-FFF2-40B4-BE49-F238E27FC236}">
                        <a16:creationId xmlns:a16="http://schemas.microsoft.com/office/drawing/2014/main" id="{A5515498-A72C-EE44-8D66-EA7144A6BDB7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86144" y="211173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3" name="Oval 412">
                    <a:extLst>
                      <a:ext uri="{FF2B5EF4-FFF2-40B4-BE49-F238E27FC236}">
                        <a16:creationId xmlns:a16="http://schemas.microsoft.com/office/drawing/2014/main" id="{B9838397-058F-9E4B-A598-54ECB7DD25B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955487" y="182506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4" name="Oval 413">
                    <a:extLst>
                      <a:ext uri="{FF2B5EF4-FFF2-40B4-BE49-F238E27FC236}">
                        <a16:creationId xmlns:a16="http://schemas.microsoft.com/office/drawing/2014/main" id="{6AF2D0EF-D6A2-0D49-9AB9-D6C911A55D8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119408" y="175610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5" name="Oval 414">
                    <a:extLst>
                      <a:ext uri="{FF2B5EF4-FFF2-40B4-BE49-F238E27FC236}">
                        <a16:creationId xmlns:a16="http://schemas.microsoft.com/office/drawing/2014/main" id="{60DA46C6-EAC7-C042-9AB6-9D04192F384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549588" y="158687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6" name="Oval 415">
                    <a:extLst>
                      <a:ext uri="{FF2B5EF4-FFF2-40B4-BE49-F238E27FC236}">
                        <a16:creationId xmlns:a16="http://schemas.microsoft.com/office/drawing/2014/main" id="{FE011644-FE3F-2048-A0EC-B49C90A75701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814493" y="148608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7" name="Oval 416">
                    <a:extLst>
                      <a:ext uri="{FF2B5EF4-FFF2-40B4-BE49-F238E27FC236}">
                        <a16:creationId xmlns:a16="http://schemas.microsoft.com/office/drawing/2014/main" id="{0ABEB447-789F-E944-A889-C07565C81832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112607" y="137451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8" name="Oval 417">
                    <a:extLst>
                      <a:ext uri="{FF2B5EF4-FFF2-40B4-BE49-F238E27FC236}">
                        <a16:creationId xmlns:a16="http://schemas.microsoft.com/office/drawing/2014/main" id="{11638DAA-4D62-3D45-AFC6-0A007B5EAD3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317894" y="167688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9" name="Oval 418">
                    <a:extLst>
                      <a:ext uri="{FF2B5EF4-FFF2-40B4-BE49-F238E27FC236}">
                        <a16:creationId xmlns:a16="http://schemas.microsoft.com/office/drawing/2014/main" id="{7592C837-C44F-7342-9116-9B532E93CAF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755427" y="187427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0" name="Oval 419">
                    <a:extLst>
                      <a:ext uri="{FF2B5EF4-FFF2-40B4-BE49-F238E27FC236}">
                        <a16:creationId xmlns:a16="http://schemas.microsoft.com/office/drawing/2014/main" id="{E3CE75C9-842D-2249-8B5A-B2FF7BA5552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255739" y="200692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1" name="Oval 420">
                    <a:extLst>
                      <a:ext uri="{FF2B5EF4-FFF2-40B4-BE49-F238E27FC236}">
                        <a16:creationId xmlns:a16="http://schemas.microsoft.com/office/drawing/2014/main" id="{21AB177A-FC44-924C-862C-6D62E4D6F47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956081" y="208942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2" name="Oval 421">
                    <a:extLst>
                      <a:ext uri="{FF2B5EF4-FFF2-40B4-BE49-F238E27FC236}">
                        <a16:creationId xmlns:a16="http://schemas.microsoft.com/office/drawing/2014/main" id="{DDD5A857-95F4-2D4F-9CBE-7391E23F7DA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623213" y="218270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3" name="Oval 422">
                    <a:extLst>
                      <a:ext uri="{FF2B5EF4-FFF2-40B4-BE49-F238E27FC236}">
                        <a16:creationId xmlns:a16="http://schemas.microsoft.com/office/drawing/2014/main" id="{2F2E7BAA-EC74-7842-814C-A2DC2EA215DC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522188" y="193520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4" name="Oval 423">
                    <a:extLst>
                      <a:ext uri="{FF2B5EF4-FFF2-40B4-BE49-F238E27FC236}">
                        <a16:creationId xmlns:a16="http://schemas.microsoft.com/office/drawing/2014/main" id="{0C2A06B3-0ABE-2645-826B-2741E1E1267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891531" y="1648536"/>
                    <a:ext cx="172383" cy="181411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5" name="Oval 424">
                    <a:extLst>
                      <a:ext uri="{FF2B5EF4-FFF2-40B4-BE49-F238E27FC236}">
                        <a16:creationId xmlns:a16="http://schemas.microsoft.com/office/drawing/2014/main" id="{81690877-B3FA-BC43-89BA-5C76F0614F4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055452" y="1579574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6" name="Oval 425">
                    <a:extLst>
                      <a:ext uri="{FF2B5EF4-FFF2-40B4-BE49-F238E27FC236}">
                        <a16:creationId xmlns:a16="http://schemas.microsoft.com/office/drawing/2014/main" id="{0E347AEF-3BBC-6D40-9F7E-F5EC6FDC57EB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485632" y="141034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7" name="Oval 426">
                    <a:extLst>
                      <a:ext uri="{FF2B5EF4-FFF2-40B4-BE49-F238E27FC236}">
                        <a16:creationId xmlns:a16="http://schemas.microsoft.com/office/drawing/2014/main" id="{67D3E903-E297-DE45-9C15-BC9DF654206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750537" y="1309557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8" name="Oval 427">
                    <a:extLst>
                      <a:ext uri="{FF2B5EF4-FFF2-40B4-BE49-F238E27FC236}">
                        <a16:creationId xmlns:a16="http://schemas.microsoft.com/office/drawing/2014/main" id="{2FE7753C-7312-E947-AA32-20CAA061646F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3048651" y="1197989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9" name="Oval 428">
                    <a:extLst>
                      <a:ext uri="{FF2B5EF4-FFF2-40B4-BE49-F238E27FC236}">
                        <a16:creationId xmlns:a16="http://schemas.microsoft.com/office/drawing/2014/main" id="{B7353D0E-6525-6241-817B-AFCA5107E515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2253937" y="1500350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0" name="Oval 429">
                    <a:extLst>
                      <a:ext uri="{FF2B5EF4-FFF2-40B4-BE49-F238E27FC236}">
                        <a16:creationId xmlns:a16="http://schemas.microsoft.com/office/drawing/2014/main" id="{4B22BEDB-7A81-5F46-81FE-0978F155DE1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691470" y="1697740"/>
                    <a:ext cx="208522" cy="201168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1" name="Oval 430">
                    <a:extLst>
                      <a:ext uri="{FF2B5EF4-FFF2-40B4-BE49-F238E27FC236}">
                        <a16:creationId xmlns:a16="http://schemas.microsoft.com/office/drawing/2014/main" id="{4464E086-835B-AB4C-9ABE-80C9153A725A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191783" y="1830394"/>
                    <a:ext cx="278030" cy="237744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2" name="Oval 431">
                    <a:extLst>
                      <a:ext uri="{FF2B5EF4-FFF2-40B4-BE49-F238E27FC236}">
                        <a16:creationId xmlns:a16="http://schemas.microsoft.com/office/drawing/2014/main" id="{7D7A0A52-3674-A64B-83EA-B88E1E2328D4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892124" y="1912893"/>
                    <a:ext cx="312784" cy="256032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3" name="Oval 432">
                    <a:extLst>
                      <a:ext uri="{FF2B5EF4-FFF2-40B4-BE49-F238E27FC236}">
                        <a16:creationId xmlns:a16="http://schemas.microsoft.com/office/drawing/2014/main" id="{C67A638E-FD2E-9A47-A499-F67FD0604C08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559257" y="2006173"/>
                    <a:ext cx="347537" cy="274320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4" name="Oval 433">
                    <a:extLst>
                      <a:ext uri="{FF2B5EF4-FFF2-40B4-BE49-F238E27FC236}">
                        <a16:creationId xmlns:a16="http://schemas.microsoft.com/office/drawing/2014/main" id="{B5B39AB1-C318-8643-A5BE-F58B13E31F4E}"/>
                      </a:ext>
                    </a:extLst>
                  </p:cNvPr>
                  <p:cNvSpPr/>
                  <p:nvPr/>
                </p:nvSpPr>
                <p:spPr>
                  <a:xfrm rot="20571374">
                    <a:off x="1458231" y="1758676"/>
                    <a:ext cx="243276" cy="219456"/>
                  </a:xfrm>
                  <a:prstGeom prst="ellipse">
                    <a:avLst/>
                  </a:prstGeom>
                  <a:solidFill>
                    <a:schemeClr val="accent3">
                      <a:lumMod val="40000"/>
                      <a:lumOff val="60000"/>
                      <a:alpha val="34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13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1DBE46CB-5F69-8944-9912-BC0DDC1A56D2}"/>
                    </a:ext>
                  </a:extLst>
                </p:cNvPr>
                <p:cNvCxnSpPr>
                  <a:cxnSpLocks/>
                  <a:stCxn id="424" idx="0"/>
                  <a:endCxn id="215" idx="4"/>
                </p:cNvCxnSpPr>
                <p:nvPr/>
              </p:nvCxnSpPr>
              <p:spPr>
                <a:xfrm>
                  <a:off x="1950986" y="1652566"/>
                  <a:ext cx="1268648" cy="3527422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0491135D-0FA6-A546-BA7A-C13DC19CC120}"/>
                    </a:ext>
                  </a:extLst>
                </p:cNvPr>
                <p:cNvCxnSpPr>
                  <a:cxnSpLocks/>
                  <a:stCxn id="431" idx="0"/>
                  <a:endCxn id="222" idx="4"/>
                </p:cNvCxnSpPr>
                <p:nvPr/>
              </p:nvCxnSpPr>
              <p:spPr>
                <a:xfrm>
                  <a:off x="1295758" y="1835676"/>
                  <a:ext cx="1285254" cy="3581251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74F7755B-EF43-1540-B69D-27CF1EC04446}"/>
                    </a:ext>
                  </a:extLst>
                </p:cNvPr>
                <p:cNvCxnSpPr>
                  <a:cxnSpLocks/>
                  <a:stCxn id="426" idx="0"/>
                  <a:endCxn id="217" idx="4"/>
                </p:cNvCxnSpPr>
                <p:nvPr/>
              </p:nvCxnSpPr>
              <p:spPr>
                <a:xfrm>
                  <a:off x="2589607" y="1415626"/>
                  <a:ext cx="1285254" cy="3581251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BF8C76C-42BE-1D4B-BBAF-07425E826F4B}"/>
                    </a:ext>
                  </a:extLst>
                </p:cNvPr>
                <p:cNvCxnSpPr>
                  <a:stCxn id="389" idx="2"/>
                  <a:endCxn id="384" idx="6"/>
                </p:cNvCxnSpPr>
                <p:nvPr/>
              </p:nvCxnSpPr>
              <p:spPr>
                <a:xfrm flipV="1">
                  <a:off x="822804" y="1987361"/>
                  <a:ext cx="2821489" cy="916000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1A3BBFE9-5518-5341-978F-62ADDF9D77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42586" y="2863194"/>
                  <a:ext cx="2821489" cy="916000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583FB82-B47E-8A4F-B7C3-2FAA2EDD10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62368" y="3739027"/>
                  <a:ext cx="2821489" cy="916000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130141B-1F47-E549-AF6D-DE1C256849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89510" y="4638414"/>
                  <a:ext cx="2821489" cy="916000"/>
                </a:xfrm>
                <a:prstGeom prst="line">
                  <a:avLst/>
                </a:prstGeom>
                <a:ln w="31750">
                  <a:solidFill>
                    <a:srgbClr val="000090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6DA1C9B-719D-9A40-8486-5A87B02427E7}"/>
                </a:ext>
              </a:extLst>
            </p:cNvPr>
            <p:cNvSpPr txBox="1"/>
            <p:nvPr/>
          </p:nvSpPr>
          <p:spPr>
            <a:xfrm rot="20425783">
              <a:off x="3297147" y="4966096"/>
              <a:ext cx="727958" cy="3600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Swath</a:t>
              </a:r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939CA97B-9C90-9F4C-A80D-6FC534CCC2D8}"/>
              </a:ext>
            </a:extLst>
          </p:cNvPr>
          <p:cNvGrpSpPr/>
          <p:nvPr/>
        </p:nvGrpSpPr>
        <p:grpSpPr>
          <a:xfrm>
            <a:off x="2955642" y="2015861"/>
            <a:ext cx="3226609" cy="3581120"/>
            <a:chOff x="2955642" y="1318780"/>
            <a:chExt cx="3226609" cy="358112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1FBE744-2461-6940-8F1A-125234989596}"/>
                </a:ext>
              </a:extLst>
            </p:cNvPr>
            <p:cNvGrpSpPr/>
            <p:nvPr/>
          </p:nvGrpSpPr>
          <p:grpSpPr>
            <a:xfrm>
              <a:off x="2955642" y="1318780"/>
              <a:ext cx="3226609" cy="3451918"/>
              <a:chOff x="814211" y="1462151"/>
              <a:chExt cx="4220109" cy="4300808"/>
            </a:xfrm>
          </p:grpSpPr>
          <p:sp>
            <p:nvSpPr>
              <p:cNvPr id="187" name="5-Point Star 186">
                <a:extLst>
                  <a:ext uri="{FF2B5EF4-FFF2-40B4-BE49-F238E27FC236}">
                    <a16:creationId xmlns:a16="http://schemas.microsoft.com/office/drawing/2014/main" id="{5D990966-5A6A-7F4F-BEA5-B8AB14FCB3F9}"/>
                  </a:ext>
                </a:extLst>
              </p:cNvPr>
              <p:cNvSpPr/>
              <p:nvPr/>
            </p:nvSpPr>
            <p:spPr>
              <a:xfrm>
                <a:off x="3289835" y="3257928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5-Point Star 187">
                <a:extLst>
                  <a:ext uri="{FF2B5EF4-FFF2-40B4-BE49-F238E27FC236}">
                    <a16:creationId xmlns:a16="http://schemas.microsoft.com/office/drawing/2014/main" id="{11358514-EEC3-CC4D-9886-2C64740B42BE}"/>
                  </a:ext>
                </a:extLst>
              </p:cNvPr>
              <p:cNvSpPr/>
              <p:nvPr/>
            </p:nvSpPr>
            <p:spPr>
              <a:xfrm>
                <a:off x="1199772" y="4187832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5-Point Star 188">
                <a:extLst>
                  <a:ext uri="{FF2B5EF4-FFF2-40B4-BE49-F238E27FC236}">
                    <a16:creationId xmlns:a16="http://schemas.microsoft.com/office/drawing/2014/main" id="{DC327BA3-9876-9F4E-9EA3-D50A22AC55C1}"/>
                  </a:ext>
                </a:extLst>
              </p:cNvPr>
              <p:cNvSpPr/>
              <p:nvPr/>
            </p:nvSpPr>
            <p:spPr>
              <a:xfrm>
                <a:off x="2078956" y="3808611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5-Point Star 189">
                <a:extLst>
                  <a:ext uri="{FF2B5EF4-FFF2-40B4-BE49-F238E27FC236}">
                    <a16:creationId xmlns:a16="http://schemas.microsoft.com/office/drawing/2014/main" id="{A29C21CF-863D-B24E-A7FE-7506582D080F}"/>
                  </a:ext>
                </a:extLst>
              </p:cNvPr>
              <p:cNvSpPr/>
              <p:nvPr/>
            </p:nvSpPr>
            <p:spPr>
              <a:xfrm>
                <a:off x="4664130" y="2276747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5-Point Star 190">
                <a:extLst>
                  <a:ext uri="{FF2B5EF4-FFF2-40B4-BE49-F238E27FC236}">
                    <a16:creationId xmlns:a16="http://schemas.microsoft.com/office/drawing/2014/main" id="{52950429-C701-0C42-A5C2-3F475569BF35}"/>
                  </a:ext>
                </a:extLst>
              </p:cNvPr>
              <p:cNvSpPr/>
              <p:nvPr/>
            </p:nvSpPr>
            <p:spPr>
              <a:xfrm>
                <a:off x="2422568" y="1462151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5-Point Star 191">
                <a:extLst>
                  <a:ext uri="{FF2B5EF4-FFF2-40B4-BE49-F238E27FC236}">
                    <a16:creationId xmlns:a16="http://schemas.microsoft.com/office/drawing/2014/main" id="{C14FBB59-A6DA-014A-AFAB-2D8BC7833B10}"/>
                  </a:ext>
                </a:extLst>
              </p:cNvPr>
              <p:cNvSpPr/>
              <p:nvPr/>
            </p:nvSpPr>
            <p:spPr>
              <a:xfrm>
                <a:off x="2340498" y="2905863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5-Point Star 192">
                <a:extLst>
                  <a:ext uri="{FF2B5EF4-FFF2-40B4-BE49-F238E27FC236}">
                    <a16:creationId xmlns:a16="http://schemas.microsoft.com/office/drawing/2014/main" id="{9B8603EB-2EB3-FD4A-92B1-C76BF6A4FC00}"/>
                  </a:ext>
                </a:extLst>
              </p:cNvPr>
              <p:cNvSpPr/>
              <p:nvPr/>
            </p:nvSpPr>
            <p:spPr>
              <a:xfrm>
                <a:off x="814211" y="2992632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5-Point Star 193">
                <a:extLst>
                  <a:ext uri="{FF2B5EF4-FFF2-40B4-BE49-F238E27FC236}">
                    <a16:creationId xmlns:a16="http://schemas.microsoft.com/office/drawing/2014/main" id="{EA33527E-5C11-B146-8D30-8BFCE89786E5}"/>
                  </a:ext>
                </a:extLst>
              </p:cNvPr>
              <p:cNvSpPr/>
              <p:nvPr/>
            </p:nvSpPr>
            <p:spPr>
              <a:xfrm>
                <a:off x="1520407" y="1631735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5-Point Star 194">
                <a:extLst>
                  <a:ext uri="{FF2B5EF4-FFF2-40B4-BE49-F238E27FC236}">
                    <a16:creationId xmlns:a16="http://schemas.microsoft.com/office/drawing/2014/main" id="{800362BB-AA75-A347-BA53-7741896AF7F1}"/>
                  </a:ext>
                </a:extLst>
              </p:cNvPr>
              <p:cNvSpPr/>
              <p:nvPr/>
            </p:nvSpPr>
            <p:spPr>
              <a:xfrm>
                <a:off x="4381299" y="1730750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5-Point Star 195">
                <a:extLst>
                  <a:ext uri="{FF2B5EF4-FFF2-40B4-BE49-F238E27FC236}">
                    <a16:creationId xmlns:a16="http://schemas.microsoft.com/office/drawing/2014/main" id="{5435A264-5B1E-E944-8461-BE36AF848259}"/>
                  </a:ext>
                </a:extLst>
              </p:cNvPr>
              <p:cNvSpPr/>
              <p:nvPr/>
            </p:nvSpPr>
            <p:spPr>
              <a:xfrm>
                <a:off x="3676274" y="2219299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5-Point Star 196">
                <a:extLst>
                  <a:ext uri="{FF2B5EF4-FFF2-40B4-BE49-F238E27FC236}">
                    <a16:creationId xmlns:a16="http://schemas.microsoft.com/office/drawing/2014/main" id="{5C5C7F13-C2E6-BE4C-88B0-8E40E2C08B07}"/>
                  </a:ext>
                </a:extLst>
              </p:cNvPr>
              <p:cNvSpPr/>
              <p:nvPr/>
            </p:nvSpPr>
            <p:spPr>
              <a:xfrm>
                <a:off x="3803298" y="2811129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5-Point Star 197">
                <a:extLst>
                  <a:ext uri="{FF2B5EF4-FFF2-40B4-BE49-F238E27FC236}">
                    <a16:creationId xmlns:a16="http://schemas.microsoft.com/office/drawing/2014/main" id="{F983574C-ABBE-C843-87E1-0694AB6AC5F2}"/>
                  </a:ext>
                </a:extLst>
              </p:cNvPr>
              <p:cNvSpPr/>
              <p:nvPr/>
            </p:nvSpPr>
            <p:spPr>
              <a:xfrm>
                <a:off x="4780662" y="2900807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5-Point Star 198">
                <a:extLst>
                  <a:ext uri="{FF2B5EF4-FFF2-40B4-BE49-F238E27FC236}">
                    <a16:creationId xmlns:a16="http://schemas.microsoft.com/office/drawing/2014/main" id="{D246F33E-9F39-0746-845E-3081D2C60EC3}"/>
                  </a:ext>
                </a:extLst>
              </p:cNvPr>
              <p:cNvSpPr/>
              <p:nvPr/>
            </p:nvSpPr>
            <p:spPr>
              <a:xfrm>
                <a:off x="4851440" y="5580079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5-Point Star 199">
                <a:extLst>
                  <a:ext uri="{FF2B5EF4-FFF2-40B4-BE49-F238E27FC236}">
                    <a16:creationId xmlns:a16="http://schemas.microsoft.com/office/drawing/2014/main" id="{DFBEE601-D4C7-3B4D-9453-11C8977EA4B4}"/>
                  </a:ext>
                </a:extLst>
              </p:cNvPr>
              <p:cNvSpPr/>
              <p:nvPr/>
            </p:nvSpPr>
            <p:spPr>
              <a:xfrm>
                <a:off x="3547736" y="3735030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5-Point Star 200">
                <a:extLst>
                  <a:ext uri="{FF2B5EF4-FFF2-40B4-BE49-F238E27FC236}">
                    <a16:creationId xmlns:a16="http://schemas.microsoft.com/office/drawing/2014/main" id="{4B5A139B-534A-794D-9C36-F3158555DCF7}"/>
                  </a:ext>
                </a:extLst>
              </p:cNvPr>
              <p:cNvSpPr/>
              <p:nvPr/>
            </p:nvSpPr>
            <p:spPr>
              <a:xfrm>
                <a:off x="4740850" y="4080372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5-Point Star 201">
                <a:extLst>
                  <a:ext uri="{FF2B5EF4-FFF2-40B4-BE49-F238E27FC236}">
                    <a16:creationId xmlns:a16="http://schemas.microsoft.com/office/drawing/2014/main" id="{FF1552C6-686C-454F-92B2-1BA693A777B3}"/>
                  </a:ext>
                </a:extLst>
              </p:cNvPr>
              <p:cNvSpPr/>
              <p:nvPr/>
            </p:nvSpPr>
            <p:spPr>
              <a:xfrm>
                <a:off x="2659493" y="5130457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5-Point Star 202">
                <a:extLst>
                  <a:ext uri="{FF2B5EF4-FFF2-40B4-BE49-F238E27FC236}">
                    <a16:creationId xmlns:a16="http://schemas.microsoft.com/office/drawing/2014/main" id="{D6572BD0-749E-1D43-A7B9-065478D33FC7}"/>
                  </a:ext>
                </a:extLst>
              </p:cNvPr>
              <p:cNvSpPr/>
              <p:nvPr/>
            </p:nvSpPr>
            <p:spPr>
              <a:xfrm>
                <a:off x="1552977" y="4606697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5-Point Star 203">
                <a:extLst>
                  <a:ext uri="{FF2B5EF4-FFF2-40B4-BE49-F238E27FC236}">
                    <a16:creationId xmlns:a16="http://schemas.microsoft.com/office/drawing/2014/main" id="{13C0942D-C27F-2F45-868C-99D0CFBFACFC}"/>
                  </a:ext>
                </a:extLst>
              </p:cNvPr>
              <p:cNvSpPr/>
              <p:nvPr/>
            </p:nvSpPr>
            <p:spPr>
              <a:xfrm>
                <a:off x="1238648" y="5421543"/>
                <a:ext cx="182880" cy="182880"/>
              </a:xfrm>
              <a:prstGeom prst="star5">
                <a:avLst/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E6E4EB-F7DA-7A4F-A7BE-BDD4468F1307}"/>
                </a:ext>
              </a:extLst>
            </p:cNvPr>
            <p:cNvSpPr txBox="1"/>
            <p:nvPr/>
          </p:nvSpPr>
          <p:spPr>
            <a:xfrm>
              <a:off x="5466115" y="4539801"/>
              <a:ext cx="670310" cy="3600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Point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2185B6-6E4D-064D-8E5E-C70A548A8825}"/>
              </a:ext>
            </a:extLst>
          </p:cNvPr>
          <p:cNvGrpSpPr/>
          <p:nvPr/>
        </p:nvGrpSpPr>
        <p:grpSpPr>
          <a:xfrm>
            <a:off x="2144043" y="1954381"/>
            <a:ext cx="4194376" cy="4030001"/>
            <a:chOff x="6153584" y="1257300"/>
            <a:chExt cx="4194376" cy="403000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9F677CA-24FF-B846-B1A7-306DB12FF717}"/>
                </a:ext>
              </a:extLst>
            </p:cNvPr>
            <p:cNvGrpSpPr/>
            <p:nvPr/>
          </p:nvGrpSpPr>
          <p:grpSpPr>
            <a:xfrm>
              <a:off x="6358953" y="4564279"/>
              <a:ext cx="682296" cy="723022"/>
              <a:chOff x="5597961" y="3614678"/>
              <a:chExt cx="874145" cy="928688"/>
            </a:xfrm>
          </p:grpSpPr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E61ED4F5-6075-934C-BC61-12FEC740831C}"/>
                  </a:ext>
                </a:extLst>
              </p:cNvPr>
              <p:cNvCxnSpPr/>
              <p:nvPr/>
            </p:nvCxnSpPr>
            <p:spPr>
              <a:xfrm>
                <a:off x="6014906" y="4071277"/>
                <a:ext cx="457200" cy="9095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7B784650-4BFB-EA47-BC35-AC62712C8939}"/>
                  </a:ext>
                </a:extLst>
              </p:cNvPr>
              <p:cNvCxnSpPr/>
              <p:nvPr/>
            </p:nvCxnSpPr>
            <p:spPr>
              <a:xfrm flipV="1">
                <a:off x="6014906" y="3614678"/>
                <a:ext cx="0" cy="45720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2D4F175-7C03-114C-9939-9A8D22046F2B}"/>
                  </a:ext>
                </a:extLst>
              </p:cNvPr>
              <p:cNvSpPr txBox="1"/>
              <p:nvPr/>
            </p:nvSpPr>
            <p:spPr>
              <a:xfrm>
                <a:off x="6045767" y="4068976"/>
                <a:ext cx="356532" cy="474390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rebuchet MS" panose="020B0703020202090204" pitchFamily="34" charset="0"/>
                    <a:ea typeface="+mn-ea"/>
                    <a:cs typeface="+mn-cs"/>
                  </a:rPr>
                  <a:t>l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B9F20149-ED2C-AE41-966A-E2253AAB4BB7}"/>
                  </a:ext>
                </a:extLst>
              </p:cNvPr>
              <p:cNvSpPr txBox="1"/>
              <p:nvPr/>
            </p:nvSpPr>
            <p:spPr>
              <a:xfrm>
                <a:off x="5597961" y="3669180"/>
                <a:ext cx="356532" cy="474390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rebuchet MS" panose="020B0703020202090204" pitchFamily="34" charset="0"/>
                    <a:ea typeface="+mn-ea"/>
                    <a:cs typeface="+mn-cs"/>
                  </a:rPr>
                  <a:t>m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9B31218-9911-C447-AC94-EC1FC3321132}"/>
                </a:ext>
              </a:extLst>
            </p:cNvPr>
            <p:cNvSpPr txBox="1"/>
            <p:nvPr/>
          </p:nvSpPr>
          <p:spPr>
            <a:xfrm>
              <a:off x="6153584" y="4909787"/>
              <a:ext cx="670310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Grid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D0C5EE9-E181-AD45-9D3C-C07590E8DB1E}"/>
                </a:ext>
              </a:extLst>
            </p:cNvPr>
            <p:cNvGrpSpPr/>
            <p:nvPr/>
          </p:nvGrpSpPr>
          <p:grpSpPr>
            <a:xfrm>
              <a:off x="6781800" y="1257300"/>
              <a:ext cx="3566160" cy="3577941"/>
              <a:chOff x="6781800" y="1257300"/>
              <a:chExt cx="3566160" cy="3577941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EBEDCC3E-1793-434F-93B7-8EE5406ADE4F}"/>
                  </a:ext>
                </a:extLst>
              </p:cNvPr>
              <p:cNvGrpSpPr/>
              <p:nvPr/>
            </p:nvGrpSpPr>
            <p:grpSpPr>
              <a:xfrm>
                <a:off x="7138741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BC2E1256-4F1B-1E43-B4C8-428B252CD800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4188C99A-49B8-A042-B7A7-4D37B5300E6D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7BD51378-FE5F-1644-9002-90B08926CF48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DCB46BD6-C6F7-7940-935A-E393B9F5638B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96ED925C-3A0A-1C47-B025-ACB7644C5A50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FCD2ADDE-CCD4-9642-A674-9FDD3801A427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FE50C9D5-AB2F-864F-BEC4-895C28AA12A5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CECB3F35-367D-FA44-A70A-336ED907C95B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AF42F97A-634B-3441-AF9A-BB3235B3C885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3C16E556-B420-A54E-A4D4-3F32D6EC134F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4FA44C3-4D2E-074D-B42C-84F07F1260B5}"/>
                  </a:ext>
                </a:extLst>
              </p:cNvPr>
              <p:cNvGrpSpPr/>
              <p:nvPr/>
            </p:nvGrpSpPr>
            <p:grpSpPr>
              <a:xfrm>
                <a:off x="7495682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C2A2C361-8E51-C549-8353-B04747D7F74A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34C9406C-3B15-8444-9A3E-0F1D1194943A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EE409EE2-5B49-4D41-BE2B-F75E5254AA82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A170CD6D-753C-D440-97FB-52991DAE35C1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4E2B3F63-E410-8D46-9F8B-1F9E58A9A71C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F5AAADB6-872F-144E-95D2-6D47B459D260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D1CC0E0E-6DD8-AC4E-AE19-1194B5CA98FE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8958B02E-2F94-424D-94AF-B9A347FF7B46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4F409053-1004-7441-B569-2D5610A19DAB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29ED5DF2-2DC2-9648-BB95-B967062A6B6C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2E8A107-B716-124C-8567-BDC68C6B79CE}"/>
                  </a:ext>
                </a:extLst>
              </p:cNvPr>
              <p:cNvGrpSpPr/>
              <p:nvPr/>
            </p:nvGrpSpPr>
            <p:grpSpPr>
              <a:xfrm>
                <a:off x="7852623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06DF4F5C-93D7-F94E-A847-31ECD1CD245D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2432E799-35C1-3543-A33F-B3713864C799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ED36E361-45D8-7848-BE39-B73BB01E994E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A64B4380-D719-1D43-B8DF-AC1FEAFBF096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8414734B-8FF0-BC4D-9C47-55814962ECBD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E07E0F61-B3B9-F149-8D2C-934FC8289F09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85013323-2800-5747-9CF3-3E0C20EBF3AF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C9C3C155-08E1-DC4B-BD74-43CD46F7FF61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7B4B7CF2-B0C6-2744-B3B0-DE0E82E5290E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898E6D73-95EC-3A4A-8868-371DA183F581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76A3569A-6F60-AF4A-913E-1ADE27C6B729}"/>
                  </a:ext>
                </a:extLst>
              </p:cNvPr>
              <p:cNvGrpSpPr/>
              <p:nvPr/>
            </p:nvGrpSpPr>
            <p:grpSpPr>
              <a:xfrm>
                <a:off x="8209564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4DA8B9C6-73B5-BA4D-B2FA-97BE922AF7A0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112DD21E-20D7-4C48-8922-CA166CE5785D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8D42DCAF-AC32-3946-BD0B-07F68A0C151B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CC049CBF-F995-A446-AF1F-A23030DD0379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EC5E8A28-DF37-1D4E-97AC-A7E3ED97701F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6FBC8B61-9F2D-8A4C-BC32-EC5B45A071C7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2A30DD42-D21F-B94F-ADC9-A32E4254C639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EABC4614-0946-0641-B452-454017D628EC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661CEF77-B83F-8449-AD98-4A058A4B7A82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1B331FF9-44D1-254F-91BD-FA55CBB5640A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126051A-362F-B44C-9081-27082CE5783D}"/>
                  </a:ext>
                </a:extLst>
              </p:cNvPr>
              <p:cNvGrpSpPr/>
              <p:nvPr/>
            </p:nvGrpSpPr>
            <p:grpSpPr>
              <a:xfrm>
                <a:off x="6781800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E5427760-58C8-9A4C-AFAE-2791BC6C3D5A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DA7818DF-D6FF-FF40-B6F3-38A0E82CBF34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6A06312B-BCA6-954E-9E38-BFBDA9928722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FFE631CD-9EBC-7643-ADF0-5CFB7D6A9E2A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D8D3FDCE-2E93-954A-9B2A-64852515FF82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9DAA0E4F-4C35-2646-A753-A0AC0A578934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3A64D9B7-044D-C948-B943-E04B41A74A1E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34843C80-411A-7747-AD94-D074D71F1E9D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8CC9ACEC-1B9E-1344-98B5-C51B5BF35FAB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46F70737-6720-1545-9449-5B848E538D38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44E9599-D6CF-4249-823D-ABB10A87F945}"/>
                  </a:ext>
                </a:extLst>
              </p:cNvPr>
              <p:cNvGrpSpPr/>
              <p:nvPr/>
            </p:nvGrpSpPr>
            <p:grpSpPr>
              <a:xfrm>
                <a:off x="8566505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248ABC59-3CC3-3B44-86A9-F00072E8F433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40CCD8FD-B30C-884F-831B-C6C4AACE4C13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2018FC4B-EC83-B145-BEA0-A06AFEEF8D08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3C597132-2698-8142-8836-54F57ADC6BC1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1CA0C273-62E1-C843-A3A2-B56BAF06CC95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4D551BE0-A7AC-B048-9EFD-83F68EBEF14C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E164694D-B8B3-3342-887C-7A4E36E83E20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53F6661D-0778-A74D-A0C4-6FAE64BE754A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85E73E7D-016C-0B48-A711-CE8646AD6185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F4F6C3E0-B672-A148-86D3-8214BB622D4A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3EA7A02-E58A-CC4B-9C27-FBE5029AD8EA}"/>
                  </a:ext>
                </a:extLst>
              </p:cNvPr>
              <p:cNvGrpSpPr/>
              <p:nvPr/>
            </p:nvGrpSpPr>
            <p:grpSpPr>
              <a:xfrm>
                <a:off x="8923446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C9E7C2C4-8086-D744-AF41-8CC3ACB73A90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267F8556-AE70-884C-AA0C-3231C728AA58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3575FBA-7747-3B42-8EEF-469FB7302782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78DE399A-FFC0-514D-B1E8-E9AD71B2AFE3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94F1A379-C30D-AB46-A363-830E71FC363C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02FA2167-D8AD-6F40-9B11-4476112B3F17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AF789BD5-3906-1C47-9D77-3B909382867E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CBBB15C4-3372-C443-8DE9-3511ADC62885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6F9B03A3-EEDA-6E4C-A628-F66E6637AA9F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1B3D1F63-CB64-AD4A-B6B4-CCEB6B1BA66E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64BB2A7-73A0-044D-BCDF-ACE2BA0200B1}"/>
                  </a:ext>
                </a:extLst>
              </p:cNvPr>
              <p:cNvGrpSpPr/>
              <p:nvPr/>
            </p:nvGrpSpPr>
            <p:grpSpPr>
              <a:xfrm>
                <a:off x="9280387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1B098861-B14D-344E-ADD5-32A9867773F3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2D734790-E13F-8241-850F-971619FDCD38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177F828A-0CE8-1E42-B0A3-AB311CA7BAE4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DA9493FB-229C-084A-80DB-62FF147488DE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B0A33743-B4B3-8A4B-B308-01EA6BCEFEEC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1C4F4F54-7974-FE4E-B6D6-16608727DA23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FE9B8F1B-66F1-4F4B-8E81-CF2AA7D20BE8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24E7DEBF-C611-F84F-8C94-CFCEC79550A9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57889D59-A2B9-194D-A95F-CC0891B8AEC1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5AB61F7A-0D42-3146-9051-08D24BBF3573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8A7DBC9-6C26-184E-8393-BDFD00207FE5}"/>
                  </a:ext>
                </a:extLst>
              </p:cNvPr>
              <p:cNvGrpSpPr/>
              <p:nvPr/>
            </p:nvGrpSpPr>
            <p:grpSpPr>
              <a:xfrm>
                <a:off x="9637328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F5D1977F-D319-D048-B82D-F6F8D103AB34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39F0255D-5540-CF47-BA1E-D8D38C72C8A7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24D14E2D-D43A-D64A-B40F-5E20053C250A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5881A204-601F-A241-A580-A2D3FB1BC402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0908C03-D344-C843-BB0A-D58A3E59E77B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CA9791A7-3F1D-214C-855C-44B930AAEDC6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C967786E-6149-E148-A9DA-015FDB441F59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3D1663A1-0EB8-C742-9D86-C7FCCB6F82B0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80E95F6D-6153-4540-ADD5-5603ECEB2CE9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0C3610FF-3E89-FE4E-B047-833B79F80C81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A8CEE61D-6883-C84C-A732-DA6390B18D51}"/>
                  </a:ext>
                </a:extLst>
              </p:cNvPr>
              <p:cNvGrpSpPr/>
              <p:nvPr/>
            </p:nvGrpSpPr>
            <p:grpSpPr>
              <a:xfrm>
                <a:off x="9994272" y="1257300"/>
                <a:ext cx="353688" cy="3577941"/>
                <a:chOff x="8480561" y="1028700"/>
                <a:chExt cx="420624" cy="4255071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F36E3D07-DFB1-044E-AA19-A2B471883F25}"/>
                    </a:ext>
                  </a:extLst>
                </p:cNvPr>
                <p:cNvSpPr/>
                <p:nvPr/>
              </p:nvSpPr>
              <p:spPr>
                <a:xfrm>
                  <a:off x="8480561" y="102870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FB5B05A8-876E-4740-8110-C0F10350F590}"/>
                    </a:ext>
                  </a:extLst>
                </p:cNvPr>
                <p:cNvSpPr/>
                <p:nvPr/>
              </p:nvSpPr>
              <p:spPr>
                <a:xfrm>
                  <a:off x="8480561" y="145420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3553D929-5A64-AA42-98EC-5620EF6CD3DB}"/>
                    </a:ext>
                  </a:extLst>
                </p:cNvPr>
                <p:cNvSpPr/>
                <p:nvPr/>
              </p:nvSpPr>
              <p:spPr>
                <a:xfrm>
                  <a:off x="8480561" y="187971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10EE1912-9586-7F40-8B32-0772552E6742}"/>
                    </a:ext>
                  </a:extLst>
                </p:cNvPr>
                <p:cNvSpPr/>
                <p:nvPr/>
              </p:nvSpPr>
              <p:spPr>
                <a:xfrm>
                  <a:off x="8480561" y="2305221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21BB1909-C10A-C046-8841-26D10F480E93}"/>
                    </a:ext>
                  </a:extLst>
                </p:cNvPr>
                <p:cNvSpPr/>
                <p:nvPr/>
              </p:nvSpPr>
              <p:spPr>
                <a:xfrm>
                  <a:off x="8480561" y="2730729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270F812-E0E4-A84F-8592-F42FEC9169FC}"/>
                    </a:ext>
                  </a:extLst>
                </p:cNvPr>
                <p:cNvSpPr/>
                <p:nvPr/>
              </p:nvSpPr>
              <p:spPr>
                <a:xfrm>
                  <a:off x="8480561" y="3156236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2FE03453-06AC-DF43-BD3C-D3CDF331C62F}"/>
                    </a:ext>
                  </a:extLst>
                </p:cNvPr>
                <p:cNvSpPr/>
                <p:nvPr/>
              </p:nvSpPr>
              <p:spPr>
                <a:xfrm>
                  <a:off x="8480561" y="3581743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889079FD-E4BA-D948-A0FD-9EF20D8BF78F}"/>
                    </a:ext>
                  </a:extLst>
                </p:cNvPr>
                <p:cNvSpPr/>
                <p:nvPr/>
              </p:nvSpPr>
              <p:spPr>
                <a:xfrm>
                  <a:off x="8480561" y="4007250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27155E2C-060C-A14F-A83F-BC86828883B5}"/>
                    </a:ext>
                  </a:extLst>
                </p:cNvPr>
                <p:cNvSpPr/>
                <p:nvPr/>
              </p:nvSpPr>
              <p:spPr>
                <a:xfrm>
                  <a:off x="8480561" y="4432757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746AA211-B422-C448-8189-E7C5A11A3F11}"/>
                    </a:ext>
                  </a:extLst>
                </p:cNvPr>
                <p:cNvSpPr/>
                <p:nvPr/>
              </p:nvSpPr>
              <p:spPr>
                <a:xfrm>
                  <a:off x="8480561" y="4858264"/>
                  <a:ext cx="420624" cy="42550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444" name="Title 443">
            <a:extLst>
              <a:ext uri="{FF2B5EF4-FFF2-40B4-BE49-F238E27FC236}">
                <a16:creationId xmlns:a16="http://schemas.microsoft.com/office/drawing/2014/main" id="{76C896B0-DA55-6A45-A4BD-D35849887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EOSDIS: </a:t>
            </a:r>
            <a:r>
              <a:rPr lang="en-US" sz="3600" i="1" dirty="0"/>
              <a:t>Grid, Swath, &amp; Point Data</a:t>
            </a:r>
            <a:endParaRPr lang="en-US" i="1" dirty="0"/>
          </a:p>
        </p:txBody>
      </p:sp>
      <p:sp>
        <p:nvSpPr>
          <p:cNvPr id="450" name="Date Placeholder 449">
            <a:extLst>
              <a:ext uri="{FF2B5EF4-FFF2-40B4-BE49-F238E27FC236}">
                <a16:creationId xmlns:a16="http://schemas.microsoft.com/office/drawing/2014/main" id="{B82755BC-52A3-2642-AC39-C6877734F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451" name="Footer Placeholder 450">
            <a:extLst>
              <a:ext uri="{FF2B5EF4-FFF2-40B4-BE49-F238E27FC236}">
                <a16:creationId xmlns:a16="http://schemas.microsoft.com/office/drawing/2014/main" id="{65410512-BE68-BF4A-93D8-20471EAD3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452" name="Slide Number Placeholder 451">
            <a:extLst>
              <a:ext uri="{FF2B5EF4-FFF2-40B4-BE49-F238E27FC236}">
                <a16:creationId xmlns:a16="http://schemas.microsoft.com/office/drawing/2014/main" id="{C24109F0-FA71-8A49-BA7F-13247771B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4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564F2-2ECE-B643-A0C6-7E3EB16C6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Gist of 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4FCD0-3A26-4C46-8578-DED2129DF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Earth Science (ES) data are predominantly </a:t>
            </a:r>
            <a:r>
              <a:rPr lang="en-US" u="sng" dirty="0"/>
              <a:t>geo-spatiotemporal</a:t>
            </a:r>
            <a:r>
              <a:rPr lang="en-US" dirty="0"/>
              <a:t> and expressed in </a:t>
            </a:r>
            <a:r>
              <a:rPr lang="en-US" u="sng" dirty="0"/>
              <a:t>array</a:t>
            </a:r>
            <a:r>
              <a:rPr lang="en-US" i="1" dirty="0"/>
              <a:t> </a:t>
            </a:r>
            <a:r>
              <a:rPr lang="en-US" dirty="0"/>
              <a:t>data</a:t>
            </a:r>
            <a:r>
              <a:rPr lang="en-US" i="1" dirty="0"/>
              <a:t> </a:t>
            </a:r>
            <a:r>
              <a:rPr lang="en-US" dirty="0"/>
              <a:t>structure.</a:t>
            </a:r>
          </a:p>
          <a:p>
            <a:r>
              <a:rPr lang="en-US" dirty="0"/>
              <a:t>ES integrative analyses</a:t>
            </a:r>
            <a:r>
              <a:rPr lang="en-US" i="1" dirty="0"/>
              <a:t> </a:t>
            </a:r>
            <a:r>
              <a:rPr lang="en-US" dirty="0"/>
              <a:t>predominantly require </a:t>
            </a:r>
            <a:r>
              <a:rPr lang="en-US" b="1" dirty="0"/>
              <a:t>spatiotemporal coincidence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Analyzing data from diverse datasets </a:t>
            </a:r>
            <a:r>
              <a:rPr lang="en-US" u="sng" dirty="0"/>
              <a:t>for the same location/region and same time</a:t>
            </a:r>
            <a:r>
              <a:rPr lang="en-US" dirty="0"/>
              <a:t>.</a:t>
            </a:r>
          </a:p>
          <a:p>
            <a:r>
              <a:rPr lang="en-US" dirty="0"/>
              <a:t>Parallel processing, the only way to scale </a:t>
            </a:r>
            <a:r>
              <a:rPr lang="en-US" i="1" dirty="0"/>
              <a:t>Volume</a:t>
            </a:r>
            <a:r>
              <a:rPr lang="en-US" dirty="0"/>
              <a:t>, requires data partitioning, which is controlled (mostly) by array indices.</a:t>
            </a:r>
          </a:p>
          <a:p>
            <a:r>
              <a:rPr lang="en-US" b="1" dirty="0"/>
              <a:t>Yet</a:t>
            </a:r>
            <a:r>
              <a:rPr lang="en-US" dirty="0"/>
              <a:t>, there exists no fixed relation between array indices and geo-spatiotemporal references with today’s data packaging.</a:t>
            </a:r>
            <a:endParaRPr lang="en-US" b="1" dirty="0"/>
          </a:p>
          <a:p>
            <a:pPr lvl="1"/>
            <a:r>
              <a:rPr lang="en-US" dirty="0"/>
              <a:t>Each dataset, even data granule, must be handled individually.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It does </a:t>
            </a:r>
            <a:r>
              <a:rPr lang="en-US" b="1" i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scale!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1AC29-CBFD-9F43-B6F4-02974AC50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FCE1E-5D3A-FE46-90C8-7817DC27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62A03-F330-2740-83A0-A8F698397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02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FE4A3-83E2-964A-972D-4A7C66D53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Restated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A5CCC-4FF7-664D-851B-0D195824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Thoughts inspired by the question regarding “dimensions” raised in the Big Gridded Data session on Tuesday (7/16).</a:t>
            </a:r>
          </a:p>
          <a:p>
            <a:r>
              <a:rPr lang="en-US" dirty="0"/>
              <a:t>There are physical dimensions and there are corresponding array dimensions.</a:t>
            </a:r>
          </a:p>
          <a:p>
            <a:pPr lvl="1"/>
            <a:r>
              <a:rPr lang="en-US" dirty="0"/>
              <a:t>Geo-spatiotemporal data have 3 spatial plus 1 temporal </a:t>
            </a:r>
            <a:r>
              <a:rPr lang="en-US" i="1" dirty="0"/>
              <a:t>physical </a:t>
            </a:r>
            <a:r>
              <a:rPr lang="en-US" dirty="0"/>
              <a:t>dimension and also in </a:t>
            </a:r>
            <a:r>
              <a:rPr lang="en-US" i="1" dirty="0"/>
              <a:t>arrays</a:t>
            </a:r>
            <a:r>
              <a:rPr lang="en-US" dirty="0"/>
              <a:t>.</a:t>
            </a:r>
          </a:p>
          <a:p>
            <a:r>
              <a:rPr lang="en-US" dirty="0"/>
              <a:t>Presently, the correspondence between physical and array references is changing from dataset to dataset, even from data granule to granule.</a:t>
            </a:r>
          </a:p>
          <a:p>
            <a:r>
              <a:rPr lang="en-US" dirty="0"/>
              <a:t>Analyses concern ultimately with physical references and little with array references.</a:t>
            </a:r>
          </a:p>
          <a:p>
            <a:r>
              <a:rPr lang="en-US" dirty="0"/>
              <a:t>But, analyses are presently forced to go from array references through the changing relations to physical references, leading to poor scalability.</a:t>
            </a:r>
          </a:p>
          <a:p>
            <a:r>
              <a:rPr lang="en-US" dirty="0"/>
              <a:t>Analyses will thus become more scalable, if a constant correspondence between array and physical references is established.</a:t>
            </a:r>
          </a:p>
          <a:p>
            <a:r>
              <a:rPr lang="en-US" dirty="0"/>
              <a:t>STARE is an example that establishes such a correspondence for geo-spatiotemporal data.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4D998-FCF3-914F-80C9-5A791CC3C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11038-6CF3-C547-9B10-3B6AEA5B2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35B68-B6DA-9F4B-A144-41466A411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7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DBA54-B8AD-0F47-938A-480B4566C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STARE as a 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D94DC-823F-6C43-AD71-7318680E4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STARE – </a:t>
            </a:r>
            <a:r>
              <a:rPr lang="en-US" dirty="0" err="1"/>
              <a:t>SpatioTemporal</a:t>
            </a:r>
            <a:r>
              <a:rPr lang="en-US" dirty="0"/>
              <a:t> Adaptive-Resolution Encoding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510A2-DD1D-AC40-BEFD-220B3AC34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D575F-B0AC-8845-B816-F4219171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27090-EFBA-894B-82DE-0ABE0BD0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6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STARE Design </a:t>
            </a:r>
            <a:r>
              <a:rPr lang="en-US" sz="3600"/>
              <a:t>and Implementation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err="1"/>
              <a:t>S</a:t>
            </a:r>
            <a:r>
              <a:rPr lang="en-US" dirty="0" err="1"/>
              <a:t>patio</a:t>
            </a:r>
            <a:r>
              <a:rPr lang="en-US" b="1" dirty="0" err="1"/>
              <a:t>T</a:t>
            </a:r>
            <a:r>
              <a:rPr lang="en-US" dirty="0" err="1"/>
              <a:t>emporal</a:t>
            </a:r>
            <a:r>
              <a:rPr lang="en-US" dirty="0"/>
              <a:t> </a:t>
            </a:r>
            <a:r>
              <a:rPr lang="en-US" b="1" dirty="0"/>
              <a:t>A</a:t>
            </a:r>
            <a:r>
              <a:rPr lang="en-US" dirty="0"/>
              <a:t>daptive </a:t>
            </a:r>
            <a:r>
              <a:rPr lang="en-US" b="1" dirty="0"/>
              <a:t>R</a:t>
            </a:r>
            <a:r>
              <a:rPr lang="en-US" dirty="0"/>
              <a:t>esolution </a:t>
            </a:r>
            <a:r>
              <a:rPr lang="en-US" b="1" dirty="0"/>
              <a:t>E</a:t>
            </a:r>
            <a:r>
              <a:rPr lang="en-US" dirty="0"/>
              <a:t>ncoding consists of 2 elements: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Spatial element – Hierarchical Triangular Mesh (HTM)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Temporal element – Hierarchical Calendrical Delineation (HCD)</a:t>
            </a:r>
          </a:p>
          <a:p>
            <a:pPr>
              <a:lnSpc>
                <a:spcPct val="120000"/>
              </a:lnSpc>
            </a:pPr>
            <a:r>
              <a:rPr lang="en-US" dirty="0"/>
              <a:t>STARE establishes a direct connection between indices and geo-spatiotemporal references.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It can co-locate spatiotemporally data elements from diverse datasets onto the same compute/storage assets.</a:t>
            </a:r>
          </a:p>
          <a:p>
            <a:pPr>
              <a:lnSpc>
                <a:spcPct val="120000"/>
              </a:lnSpc>
            </a:pPr>
            <a:r>
              <a:rPr lang="en-US" dirty="0"/>
              <a:t>STARE also encodes </a:t>
            </a:r>
            <a:r>
              <a:rPr lang="en-US" u="sng" dirty="0"/>
              <a:t>approximate data-element resolution</a:t>
            </a:r>
            <a:r>
              <a:rPr lang="en-US" dirty="0"/>
              <a:t>, a geo-spatiotemporal property of the data element, in the indices.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It enables much more efficient set operations across diverse datasets.</a:t>
            </a:r>
          </a:p>
          <a:p>
            <a:pPr>
              <a:lnSpc>
                <a:spcPct val="120000"/>
              </a:lnSpc>
            </a:pPr>
            <a:r>
              <a:rPr lang="en-US" dirty="0"/>
              <a:t>STARE facilitates the effective scaling of both </a:t>
            </a:r>
            <a:r>
              <a:rPr lang="en-US" i="1" dirty="0"/>
              <a:t>Volume</a:t>
            </a:r>
            <a:r>
              <a:rPr lang="en-US" dirty="0"/>
              <a:t> and </a:t>
            </a:r>
            <a:r>
              <a:rPr lang="en-US" i="1" dirty="0"/>
              <a:t>Variety</a:t>
            </a:r>
            <a:r>
              <a:rPr lang="en-US" dirty="0"/>
              <a:t> to achieve higher throughput</a:t>
            </a:r>
            <a:r>
              <a:rPr lang="en-US" i="1" dirty="0"/>
              <a:t>, i.e. Velocity</a:t>
            </a:r>
            <a:r>
              <a:rPr lang="en-US" dirty="0"/>
              <a:t>, for geo-spatiotemporal data.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9727-0AA6-6642-9A26-C15946171C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9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i="1" dirty="0"/>
              <a:t>Hierarchical Triangular Mesh</a:t>
            </a:r>
            <a:r>
              <a:rPr lang="en-US" dirty="0"/>
              <a:t>, HTM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32517" y="987425"/>
            <a:ext cx="3739691" cy="487362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Garamond" panose="02020404030301010803" pitchFamily="18" charset="0"/>
              </a:rPr>
              <a:t>HTM is a way to index the surface (actually, solid angle) of a sphere using a hierarchy of spherical triangles.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Garamond" panose="02020404030301010803" pitchFamily="18" charset="0"/>
              </a:rPr>
              <a:t>Start with an inscribing </a:t>
            </a:r>
            <a:r>
              <a:rPr lang="en-US" sz="1800" i="1" dirty="0">
                <a:latin typeface="Garamond" panose="02020404030301010803" pitchFamily="18" charset="0"/>
              </a:rPr>
              <a:t>octahedron</a:t>
            </a:r>
            <a:r>
              <a:rPr lang="en-US" sz="1800" dirty="0">
                <a:latin typeface="Garamond" panose="02020404030301010803" pitchFamily="18" charset="0"/>
              </a:rPr>
              <a:t> of a sphere.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Garamond" panose="02020404030301010803" pitchFamily="18" charset="0"/>
              </a:rPr>
              <a:t>Bisect each edge.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Garamond" panose="02020404030301010803" pitchFamily="18" charset="0"/>
              </a:rPr>
              <a:t>Project the bisecting points from sphere center to the sphere surface to form 4 smaller spherical triangles (quadfurcation).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latin typeface="Garamond" panose="02020404030301010803" pitchFamily="18" charset="0"/>
              </a:rPr>
              <a:t>Repeat from 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9841" y="5868988"/>
            <a:ext cx="7730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 similar, but different, construction:</a:t>
            </a:r>
          </a:p>
          <a:p>
            <a:r>
              <a:rPr lang="en-US" sz="1200" b="1" dirty="0"/>
              <a:t>Dutton, G. H., 1999</a:t>
            </a:r>
            <a:r>
              <a:rPr lang="en-US" sz="1200" dirty="0"/>
              <a:t>: </a:t>
            </a:r>
            <a:r>
              <a:rPr lang="en-US" sz="1200" i="1" dirty="0"/>
              <a:t>A Hierarchical Coordinate System for Geoprocessing and Cartography</a:t>
            </a:r>
            <a:r>
              <a:rPr lang="en-US" sz="1200" dirty="0"/>
              <a:t>. Springer-</a:t>
            </a:r>
            <a:r>
              <a:rPr lang="en-US" sz="1200" dirty="0" err="1"/>
              <a:t>Verlag</a:t>
            </a:r>
            <a:r>
              <a:rPr lang="en-US" sz="1200" dirty="0"/>
              <a:t>, Berlin, 209 pp.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E83FDC-D281-5A4C-BC6E-5BE5C46A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7/19/2019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102E9-CD0C-6549-9CCF-254D86E8C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ESIP Summer Meeting (Tacoma, WA)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55932E-D418-9A4C-A956-8BB43CB1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808E-9A38-644F-9FD7-DEDE7DB8AA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{0A364197-46FE-A445-85D0-16F9507E6C8C}tf10001063</Template>
  <TotalTime>16220</TotalTime>
  <Words>2033</Words>
  <Application>Microsoft Macintosh PowerPoint</Application>
  <PresentationFormat>On-screen Show (4:3)</PresentationFormat>
  <Paragraphs>306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Athelas</vt:lpstr>
      <vt:lpstr>Bell MT</vt:lpstr>
      <vt:lpstr>Calibri</vt:lpstr>
      <vt:lpstr>Courier New</vt:lpstr>
      <vt:lpstr>Garamond</vt:lpstr>
      <vt:lpstr>Times New Roman</vt:lpstr>
      <vt:lpstr>Trebuchet MS</vt:lpstr>
      <vt:lpstr>Wingdings</vt:lpstr>
      <vt:lpstr>Office Theme</vt:lpstr>
      <vt:lpstr>Integrative-Analysis-Ready Data with STARE</vt:lpstr>
      <vt:lpstr>Outline</vt:lpstr>
      <vt:lpstr>The Integrative-Analysis Problem</vt:lpstr>
      <vt:lpstr>EOSDIS: Grid, Swath, &amp; Point Data</vt:lpstr>
      <vt:lpstr>The Gist of the Problem</vt:lpstr>
      <vt:lpstr>The Problem Restated</vt:lpstr>
      <vt:lpstr>STARE as a Solution</vt:lpstr>
      <vt:lpstr>STARE Design and Implementation</vt:lpstr>
      <vt:lpstr>Hierarchical Triangular Mesh, HTM</vt:lpstr>
      <vt:lpstr>HTM Quadtree</vt:lpstr>
      <vt:lpstr>Characteristics of HTM</vt:lpstr>
      <vt:lpstr>An example</vt:lpstr>
      <vt:lpstr>HTM Resolutions</vt:lpstr>
      <vt:lpstr>A Example of 16 Partitions</vt:lpstr>
      <vt:lpstr>Application of STARE</vt:lpstr>
      <vt:lpstr>Simplistic Data Placement/Layout</vt:lpstr>
      <vt:lpstr>Integrative-Analysis-Ready Packaging</vt:lpstr>
      <vt:lpstr>PowerPoint Presentation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STARE at the Center of Earth Science Data Interoperability The Potentials</dc:title>
  <dc:creator>Kwo-Sen Kuo</dc:creator>
  <cp:lastModifiedBy>Kwo-Sen Kuo</cp:lastModifiedBy>
  <cp:revision>132</cp:revision>
  <dcterms:created xsi:type="dcterms:W3CDTF">2018-02-02T15:25:00Z</dcterms:created>
  <dcterms:modified xsi:type="dcterms:W3CDTF">2019-07-18T18:48:44Z</dcterms:modified>
</cp:coreProperties>
</file>