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rels" ContentType="application/vnd.openxmlformats-package.relationships+xml"/>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2"/>
  </p:notesMasterIdLst>
  <p:sldIdLst>
    <p:sldId id="351" r:id="rId2"/>
    <p:sldId id="419" r:id="rId3"/>
    <p:sldId id="404" r:id="rId4"/>
    <p:sldId id="427" r:id="rId5"/>
    <p:sldId id="362" r:id="rId6"/>
    <p:sldId id="437" r:id="rId7"/>
    <p:sldId id="439" r:id="rId8"/>
    <p:sldId id="428" r:id="rId9"/>
    <p:sldId id="429" r:id="rId10"/>
    <p:sldId id="364" r:id="rId11"/>
    <p:sldId id="431" r:id="rId12"/>
    <p:sldId id="438" r:id="rId13"/>
    <p:sldId id="435" r:id="rId14"/>
    <p:sldId id="436" r:id="rId15"/>
    <p:sldId id="371" r:id="rId16"/>
    <p:sldId id="405" r:id="rId17"/>
    <p:sldId id="440" r:id="rId18"/>
    <p:sldId id="420" r:id="rId19"/>
    <p:sldId id="417" r:id="rId20"/>
    <p:sldId id="323" r:id="rId21"/>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E38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85" autoAdjust="0"/>
    <p:restoredTop sz="57856" autoAdjust="0"/>
  </p:normalViewPr>
  <p:slideViewPr>
    <p:cSldViewPr snapToGrid="0" snapToObjects="1">
      <p:cViewPr>
        <p:scale>
          <a:sx n="100" d="100"/>
          <a:sy n="100" d="100"/>
        </p:scale>
        <p:origin x="1056" y="144"/>
      </p:cViewPr>
      <p:guideLst>
        <p:guide orient="horz" pos="2160"/>
        <p:guide pos="2880"/>
      </p:guideLst>
    </p:cSldViewPr>
  </p:slideViewPr>
  <p:notesTextViewPr>
    <p:cViewPr>
      <p:scale>
        <a:sx n="100" d="100"/>
        <a:sy n="100" d="100"/>
      </p:scale>
      <p:origin x="0" y="0"/>
    </p:cViewPr>
  </p:notesTextViewPr>
  <p:sorterViewPr>
    <p:cViewPr>
      <p:scale>
        <a:sx n="89" d="100"/>
        <a:sy n="89"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ABADB21-8DF8-604A-AE7D-576935054493}" type="doc">
      <dgm:prSet loTypeId="urn:microsoft.com/office/officeart/2005/8/layout/cycle2" loCatId="" qsTypeId="urn:microsoft.com/office/officeart/2005/8/quickstyle/simple4" qsCatId="simple" csTypeId="urn:microsoft.com/office/officeart/2005/8/colors/accent1_2" csCatId="accent1" phldr="1"/>
      <dgm:spPr/>
      <dgm:t>
        <a:bodyPr/>
        <a:lstStyle/>
        <a:p>
          <a:endParaRPr lang="en-US"/>
        </a:p>
      </dgm:t>
    </dgm:pt>
    <dgm:pt modelId="{8932C50D-6E43-6148-B18A-BF31241AA7BC}">
      <dgm:prSet phldrT="[Text]" custT="1"/>
      <dgm:spPr>
        <a:solidFill>
          <a:srgbClr val="2B2829"/>
        </a:solidFill>
        <a:ln>
          <a:solidFill>
            <a:srgbClr val="2B2829"/>
          </a:solidFill>
        </a:ln>
      </dgm:spPr>
      <dgm:t>
        <a:bodyPr/>
        <a:lstStyle/>
        <a:p>
          <a:r>
            <a:rPr lang="en-US" sz="900" dirty="0" smtClean="0">
              <a:latin typeface="Open Sans"/>
              <a:cs typeface="Open Sans"/>
            </a:rPr>
            <a:t>Publish Report</a:t>
          </a:r>
          <a:endParaRPr lang="en-US" sz="900" dirty="0">
            <a:latin typeface="Open Sans"/>
            <a:cs typeface="Open Sans"/>
          </a:endParaRPr>
        </a:p>
      </dgm:t>
    </dgm:pt>
    <dgm:pt modelId="{A6DDDF56-E426-B548-B9C5-EF2D6A3D47D2}" type="parTrans" cxnId="{E4FE3ADC-6486-464F-B8C1-34EB7F5BC492}">
      <dgm:prSet/>
      <dgm:spPr/>
      <dgm:t>
        <a:bodyPr/>
        <a:lstStyle/>
        <a:p>
          <a:endParaRPr lang="en-US"/>
        </a:p>
      </dgm:t>
    </dgm:pt>
    <dgm:pt modelId="{3B6C4D2C-E006-0A40-A4EF-27DD1721C01F}" type="sibTrans" cxnId="{E4FE3ADC-6486-464F-B8C1-34EB7F5BC492}">
      <dgm:prSet custT="1"/>
      <dgm:spPr>
        <a:solidFill>
          <a:srgbClr val="29ACF0"/>
        </a:solidFill>
        <a:ln>
          <a:solidFill>
            <a:srgbClr val="29ACF0"/>
          </a:solidFill>
        </a:ln>
      </dgm:spPr>
      <dgm:t>
        <a:bodyPr/>
        <a:lstStyle/>
        <a:p>
          <a:endParaRPr lang="en-US" sz="500">
            <a:latin typeface="Open Sans"/>
            <a:cs typeface="Open Sans"/>
          </a:endParaRPr>
        </a:p>
      </dgm:t>
    </dgm:pt>
    <dgm:pt modelId="{4B63E2C2-3010-BA43-B79E-689DE10F4EA2}">
      <dgm:prSet phldrT="[Text]" custT="1"/>
      <dgm:spPr>
        <a:solidFill>
          <a:srgbClr val="2B2829"/>
        </a:solidFill>
        <a:ln>
          <a:solidFill>
            <a:srgbClr val="2B2829"/>
          </a:solidFill>
        </a:ln>
      </dgm:spPr>
      <dgm:t>
        <a:bodyPr/>
        <a:lstStyle/>
        <a:p>
          <a:pPr>
            <a:lnSpc>
              <a:spcPct val="100000"/>
            </a:lnSpc>
          </a:pPr>
          <a:r>
            <a:rPr lang="en-US" sz="900" dirty="0" smtClean="0">
              <a:latin typeface="Open Sans"/>
              <a:cs typeface="Open Sans"/>
            </a:rPr>
            <a:t>Search / Discovery</a:t>
          </a:r>
          <a:endParaRPr lang="en-US" sz="900" dirty="0">
            <a:latin typeface="Open Sans"/>
            <a:cs typeface="Open Sans"/>
          </a:endParaRPr>
        </a:p>
      </dgm:t>
    </dgm:pt>
    <dgm:pt modelId="{66954500-0B50-CB45-966D-94AACB6C5786}" type="parTrans" cxnId="{A595A4AD-F54C-A84A-B034-72D9D0811DF8}">
      <dgm:prSet/>
      <dgm:spPr/>
      <dgm:t>
        <a:bodyPr/>
        <a:lstStyle/>
        <a:p>
          <a:endParaRPr lang="en-US"/>
        </a:p>
      </dgm:t>
    </dgm:pt>
    <dgm:pt modelId="{15EEA9D7-CA1D-C549-96FF-860E6499E853}" type="sibTrans" cxnId="{A595A4AD-F54C-A84A-B034-72D9D0811DF8}">
      <dgm:prSet custT="1"/>
      <dgm:spPr>
        <a:solidFill>
          <a:srgbClr val="29ACF0"/>
        </a:solidFill>
        <a:ln>
          <a:solidFill>
            <a:srgbClr val="29ACF0"/>
          </a:solidFill>
        </a:ln>
      </dgm:spPr>
      <dgm:t>
        <a:bodyPr/>
        <a:lstStyle/>
        <a:p>
          <a:endParaRPr lang="en-US" sz="500">
            <a:latin typeface="Open Sans"/>
            <a:cs typeface="Open Sans"/>
          </a:endParaRPr>
        </a:p>
      </dgm:t>
    </dgm:pt>
    <dgm:pt modelId="{39E9C173-7CC7-114D-BCCA-F08139E81CE2}">
      <dgm:prSet phldrT="[Text]" custT="1"/>
      <dgm:spPr>
        <a:solidFill>
          <a:srgbClr val="2B2829"/>
        </a:solidFill>
        <a:ln>
          <a:solidFill>
            <a:srgbClr val="2B2829"/>
          </a:solidFill>
        </a:ln>
      </dgm:spPr>
      <dgm:t>
        <a:bodyPr/>
        <a:lstStyle/>
        <a:p>
          <a:r>
            <a:rPr lang="en-US" sz="900" dirty="0" smtClean="0">
              <a:latin typeface="Open Sans"/>
              <a:cs typeface="Open Sans"/>
            </a:rPr>
            <a:t>Store Data</a:t>
          </a:r>
          <a:endParaRPr lang="en-US" sz="900" dirty="0">
            <a:latin typeface="Open Sans"/>
            <a:cs typeface="Open Sans"/>
          </a:endParaRPr>
        </a:p>
      </dgm:t>
    </dgm:pt>
    <dgm:pt modelId="{1B18FBC4-0BD0-4E4A-8665-7BC795E38881}" type="parTrans" cxnId="{1CD26A0C-1637-E14C-8AAB-56F02F08822E}">
      <dgm:prSet/>
      <dgm:spPr/>
      <dgm:t>
        <a:bodyPr/>
        <a:lstStyle/>
        <a:p>
          <a:endParaRPr lang="en-US"/>
        </a:p>
      </dgm:t>
    </dgm:pt>
    <dgm:pt modelId="{A08295FA-BDFE-2A4D-8D97-D93E06A4A63C}" type="sibTrans" cxnId="{1CD26A0C-1637-E14C-8AAB-56F02F08822E}">
      <dgm:prSet custT="1"/>
      <dgm:spPr>
        <a:solidFill>
          <a:srgbClr val="29ACF0"/>
        </a:solidFill>
        <a:ln>
          <a:solidFill>
            <a:srgbClr val="29ACF0"/>
          </a:solidFill>
        </a:ln>
      </dgm:spPr>
      <dgm:t>
        <a:bodyPr/>
        <a:lstStyle/>
        <a:p>
          <a:endParaRPr lang="en-US" sz="500">
            <a:latin typeface="Open Sans"/>
            <a:cs typeface="Open Sans"/>
          </a:endParaRPr>
        </a:p>
      </dgm:t>
    </dgm:pt>
    <dgm:pt modelId="{BE7969E9-B3A3-9045-AF4D-E457FAF7F53B}">
      <dgm:prSet phldrT="[Text]" custT="1"/>
      <dgm:spPr>
        <a:solidFill>
          <a:srgbClr val="2B2829"/>
        </a:solidFill>
        <a:ln>
          <a:solidFill>
            <a:srgbClr val="2B2829"/>
          </a:solidFill>
        </a:ln>
      </dgm:spPr>
      <dgm:t>
        <a:bodyPr/>
        <a:lstStyle/>
        <a:p>
          <a:r>
            <a:rPr lang="en-US" sz="900" dirty="0" smtClean="0">
              <a:latin typeface="Open Sans"/>
              <a:cs typeface="Open Sans"/>
            </a:rPr>
            <a:t>Analyze Data</a:t>
          </a:r>
          <a:endParaRPr lang="en-US" sz="900" dirty="0">
            <a:latin typeface="Open Sans"/>
            <a:cs typeface="Open Sans"/>
          </a:endParaRPr>
        </a:p>
      </dgm:t>
    </dgm:pt>
    <dgm:pt modelId="{1B9C633F-C3E6-0D4E-A154-F7DF729DB31C}" type="parTrans" cxnId="{E72851F1-E803-E842-B98D-17D03C80C52D}">
      <dgm:prSet/>
      <dgm:spPr/>
      <dgm:t>
        <a:bodyPr/>
        <a:lstStyle/>
        <a:p>
          <a:endParaRPr lang="en-US"/>
        </a:p>
      </dgm:t>
    </dgm:pt>
    <dgm:pt modelId="{ECB4D247-7E7D-5340-85C0-2D3DD8C2C434}" type="sibTrans" cxnId="{E72851F1-E803-E842-B98D-17D03C80C52D}">
      <dgm:prSet custT="1"/>
      <dgm:spPr>
        <a:solidFill>
          <a:srgbClr val="29ACF0"/>
        </a:solidFill>
        <a:ln>
          <a:solidFill>
            <a:srgbClr val="29ACF0"/>
          </a:solidFill>
        </a:ln>
      </dgm:spPr>
      <dgm:t>
        <a:bodyPr/>
        <a:lstStyle/>
        <a:p>
          <a:endParaRPr lang="en-US" sz="500">
            <a:latin typeface="Open Sans"/>
            <a:cs typeface="Open Sans"/>
          </a:endParaRPr>
        </a:p>
      </dgm:t>
    </dgm:pt>
    <dgm:pt modelId="{3540BBC3-DA6B-4545-8485-651B41DF3A7C}">
      <dgm:prSet phldrT="[Text]" custT="1"/>
      <dgm:spPr>
        <a:solidFill>
          <a:srgbClr val="2B2829"/>
        </a:solidFill>
        <a:ln>
          <a:solidFill>
            <a:srgbClr val="2B2829"/>
          </a:solidFill>
        </a:ln>
      </dgm:spPr>
      <dgm:t>
        <a:bodyPr/>
        <a:lstStyle/>
        <a:p>
          <a:r>
            <a:rPr lang="en-US" sz="900" dirty="0" smtClean="0">
              <a:latin typeface="Open Sans"/>
              <a:cs typeface="Open Sans"/>
            </a:rPr>
            <a:t>Write Report</a:t>
          </a:r>
          <a:endParaRPr lang="en-US" sz="900" dirty="0">
            <a:latin typeface="Open Sans"/>
            <a:cs typeface="Open Sans"/>
          </a:endParaRPr>
        </a:p>
      </dgm:t>
    </dgm:pt>
    <dgm:pt modelId="{72E059F5-09DA-6641-BA91-101A4EEAAE58}" type="parTrans" cxnId="{0F835B49-8E16-2C47-91C4-B5F9F085C8F6}">
      <dgm:prSet/>
      <dgm:spPr/>
      <dgm:t>
        <a:bodyPr/>
        <a:lstStyle/>
        <a:p>
          <a:endParaRPr lang="en-US"/>
        </a:p>
      </dgm:t>
    </dgm:pt>
    <dgm:pt modelId="{C6658D10-5F02-4D45-86FA-357B5F681608}" type="sibTrans" cxnId="{0F835B49-8E16-2C47-91C4-B5F9F085C8F6}">
      <dgm:prSet custT="1"/>
      <dgm:spPr>
        <a:solidFill>
          <a:srgbClr val="29ACF0"/>
        </a:solidFill>
        <a:ln>
          <a:solidFill>
            <a:srgbClr val="29ACF0"/>
          </a:solidFill>
        </a:ln>
      </dgm:spPr>
      <dgm:t>
        <a:bodyPr/>
        <a:lstStyle/>
        <a:p>
          <a:endParaRPr lang="en-US" sz="500">
            <a:latin typeface="Open Sans"/>
            <a:cs typeface="Open Sans"/>
          </a:endParaRPr>
        </a:p>
      </dgm:t>
    </dgm:pt>
    <dgm:pt modelId="{1D60719F-D0A7-ED43-9003-08B64B9C2908}">
      <dgm:prSet phldrT="[Text]" custT="1"/>
      <dgm:spPr>
        <a:solidFill>
          <a:srgbClr val="2B2829"/>
        </a:solidFill>
        <a:ln>
          <a:solidFill>
            <a:srgbClr val="2B2829"/>
          </a:solidFill>
        </a:ln>
      </dgm:spPr>
      <dgm:t>
        <a:bodyPr/>
        <a:lstStyle/>
        <a:p>
          <a:r>
            <a:rPr lang="en-US" sz="900" dirty="0" smtClean="0">
              <a:latin typeface="Open Sans"/>
              <a:cs typeface="Open Sans"/>
            </a:rPr>
            <a:t>Collect Data</a:t>
          </a:r>
          <a:endParaRPr lang="en-US" sz="900" dirty="0">
            <a:latin typeface="Open Sans"/>
            <a:cs typeface="Open Sans"/>
          </a:endParaRPr>
        </a:p>
      </dgm:t>
    </dgm:pt>
    <dgm:pt modelId="{50C68CD6-7E6C-2F4D-A0D4-F126C330393C}" type="parTrans" cxnId="{8E0CB7A3-4EDB-D643-97C6-FBB06688601A}">
      <dgm:prSet/>
      <dgm:spPr/>
      <dgm:t>
        <a:bodyPr/>
        <a:lstStyle/>
        <a:p>
          <a:endParaRPr lang="en-US"/>
        </a:p>
      </dgm:t>
    </dgm:pt>
    <dgm:pt modelId="{06ED8320-4EBA-AD44-BBE1-C66D1714617E}" type="sibTrans" cxnId="{8E0CB7A3-4EDB-D643-97C6-FBB06688601A}">
      <dgm:prSet custT="1"/>
      <dgm:spPr>
        <a:solidFill>
          <a:srgbClr val="29ACF0"/>
        </a:solidFill>
        <a:ln>
          <a:solidFill>
            <a:srgbClr val="29ACF0"/>
          </a:solidFill>
        </a:ln>
      </dgm:spPr>
      <dgm:t>
        <a:bodyPr/>
        <a:lstStyle/>
        <a:p>
          <a:endParaRPr lang="en-US" sz="500">
            <a:latin typeface="Open Sans"/>
            <a:cs typeface="Open Sans"/>
          </a:endParaRPr>
        </a:p>
      </dgm:t>
    </dgm:pt>
    <dgm:pt modelId="{0B648616-E38A-0744-A6CF-68CE11F1E262}">
      <dgm:prSet phldrT="[Text]" custT="1"/>
      <dgm:spPr>
        <a:solidFill>
          <a:srgbClr val="2B2829"/>
        </a:solidFill>
        <a:ln>
          <a:solidFill>
            <a:srgbClr val="2B2829"/>
          </a:solidFill>
        </a:ln>
      </dgm:spPr>
      <dgm:t>
        <a:bodyPr/>
        <a:lstStyle/>
        <a:p>
          <a:r>
            <a:rPr lang="en-US" sz="900" dirty="0" smtClean="0">
              <a:latin typeface="Open Sans"/>
              <a:cs typeface="Open Sans"/>
            </a:rPr>
            <a:t>Develop Idea</a:t>
          </a:r>
          <a:endParaRPr lang="en-US" sz="900" dirty="0">
            <a:latin typeface="Open Sans"/>
            <a:cs typeface="Open Sans"/>
          </a:endParaRPr>
        </a:p>
      </dgm:t>
    </dgm:pt>
    <dgm:pt modelId="{22174839-712F-364A-9D95-446EF88DCAF3}" type="parTrans" cxnId="{A3A30A6C-3DD8-EF46-BE07-61DFDC498CFA}">
      <dgm:prSet/>
      <dgm:spPr/>
      <dgm:t>
        <a:bodyPr/>
        <a:lstStyle/>
        <a:p>
          <a:endParaRPr lang="en-US"/>
        </a:p>
      </dgm:t>
    </dgm:pt>
    <dgm:pt modelId="{94B9AADA-5E20-E145-BCE8-2F6BE6F09D25}" type="sibTrans" cxnId="{A3A30A6C-3DD8-EF46-BE07-61DFDC498CFA}">
      <dgm:prSet custT="1"/>
      <dgm:spPr>
        <a:solidFill>
          <a:srgbClr val="29ACF0"/>
        </a:solidFill>
        <a:ln>
          <a:solidFill>
            <a:srgbClr val="29ACF0"/>
          </a:solidFill>
        </a:ln>
      </dgm:spPr>
      <dgm:t>
        <a:bodyPr/>
        <a:lstStyle/>
        <a:p>
          <a:endParaRPr lang="en-US" sz="500">
            <a:latin typeface="Open Sans"/>
            <a:cs typeface="Open Sans"/>
          </a:endParaRPr>
        </a:p>
      </dgm:t>
    </dgm:pt>
    <dgm:pt modelId="{A95D94AD-1741-DE4B-A19C-8CF46E10A05D}">
      <dgm:prSet phldrT="[Text]" custT="1"/>
      <dgm:spPr>
        <a:solidFill>
          <a:srgbClr val="2B2829"/>
        </a:solidFill>
        <a:ln>
          <a:solidFill>
            <a:srgbClr val="2B2829"/>
          </a:solidFill>
        </a:ln>
      </dgm:spPr>
      <dgm:t>
        <a:bodyPr/>
        <a:lstStyle/>
        <a:p>
          <a:r>
            <a:rPr lang="en-US" sz="900" dirty="0" smtClean="0">
              <a:latin typeface="Open Sans"/>
              <a:cs typeface="Open Sans"/>
            </a:rPr>
            <a:t>Design Study</a:t>
          </a:r>
          <a:endParaRPr lang="en-US" sz="900" dirty="0">
            <a:latin typeface="Open Sans"/>
            <a:cs typeface="Open Sans"/>
          </a:endParaRPr>
        </a:p>
      </dgm:t>
    </dgm:pt>
    <dgm:pt modelId="{7D6A4B75-70B1-2B45-B2B1-6BA2AC84D037}" type="parTrans" cxnId="{449EB1F9-7434-554C-8484-C778332F19EE}">
      <dgm:prSet/>
      <dgm:spPr/>
      <dgm:t>
        <a:bodyPr/>
        <a:lstStyle/>
        <a:p>
          <a:endParaRPr lang="en-US"/>
        </a:p>
      </dgm:t>
    </dgm:pt>
    <dgm:pt modelId="{3BB94EED-661E-9F49-9752-AD556D656989}" type="sibTrans" cxnId="{449EB1F9-7434-554C-8484-C778332F19EE}">
      <dgm:prSet custT="1"/>
      <dgm:spPr>
        <a:solidFill>
          <a:srgbClr val="29ACF0"/>
        </a:solidFill>
        <a:ln>
          <a:solidFill>
            <a:srgbClr val="29ACF0"/>
          </a:solidFill>
        </a:ln>
      </dgm:spPr>
      <dgm:t>
        <a:bodyPr/>
        <a:lstStyle/>
        <a:p>
          <a:endParaRPr lang="en-US" sz="500">
            <a:latin typeface="Open Sans"/>
            <a:cs typeface="Open Sans"/>
          </a:endParaRPr>
        </a:p>
      </dgm:t>
    </dgm:pt>
    <dgm:pt modelId="{78218586-FF81-7848-AA7E-2A0463AF6914}" type="pres">
      <dgm:prSet presAssocID="{9ABADB21-8DF8-604A-AE7D-576935054493}" presName="cycle" presStyleCnt="0">
        <dgm:presLayoutVars>
          <dgm:dir/>
          <dgm:resizeHandles val="exact"/>
        </dgm:presLayoutVars>
      </dgm:prSet>
      <dgm:spPr/>
      <dgm:t>
        <a:bodyPr/>
        <a:lstStyle/>
        <a:p>
          <a:endParaRPr lang="en-US"/>
        </a:p>
      </dgm:t>
    </dgm:pt>
    <dgm:pt modelId="{420BDDC4-76B4-3740-88A9-0B4BA62D3BE7}" type="pres">
      <dgm:prSet presAssocID="{8932C50D-6E43-6148-B18A-BF31241AA7BC}" presName="node" presStyleLbl="node1" presStyleIdx="0" presStyleCnt="8">
        <dgm:presLayoutVars>
          <dgm:bulletEnabled val="1"/>
        </dgm:presLayoutVars>
      </dgm:prSet>
      <dgm:spPr/>
      <dgm:t>
        <a:bodyPr/>
        <a:lstStyle/>
        <a:p>
          <a:endParaRPr lang="en-US"/>
        </a:p>
      </dgm:t>
    </dgm:pt>
    <dgm:pt modelId="{4CC6A0EF-2065-734E-995B-C3EF53395271}" type="pres">
      <dgm:prSet presAssocID="{3B6C4D2C-E006-0A40-A4EF-27DD1721C01F}" presName="sibTrans" presStyleLbl="sibTrans2D1" presStyleIdx="0" presStyleCnt="8"/>
      <dgm:spPr/>
      <dgm:t>
        <a:bodyPr/>
        <a:lstStyle/>
        <a:p>
          <a:endParaRPr lang="en-US"/>
        </a:p>
      </dgm:t>
    </dgm:pt>
    <dgm:pt modelId="{95A88AA1-12CE-1344-B3F4-B69166FC9033}" type="pres">
      <dgm:prSet presAssocID="{3B6C4D2C-E006-0A40-A4EF-27DD1721C01F}" presName="connectorText" presStyleLbl="sibTrans2D1" presStyleIdx="0" presStyleCnt="8"/>
      <dgm:spPr/>
      <dgm:t>
        <a:bodyPr/>
        <a:lstStyle/>
        <a:p>
          <a:endParaRPr lang="en-US"/>
        </a:p>
      </dgm:t>
    </dgm:pt>
    <dgm:pt modelId="{03CBD181-5CCE-3540-A277-98FBB461EEA1}" type="pres">
      <dgm:prSet presAssocID="{4B63E2C2-3010-BA43-B79E-689DE10F4EA2}" presName="node" presStyleLbl="node1" presStyleIdx="1" presStyleCnt="8">
        <dgm:presLayoutVars>
          <dgm:bulletEnabled val="1"/>
        </dgm:presLayoutVars>
      </dgm:prSet>
      <dgm:spPr/>
      <dgm:t>
        <a:bodyPr/>
        <a:lstStyle/>
        <a:p>
          <a:endParaRPr lang="en-US"/>
        </a:p>
      </dgm:t>
    </dgm:pt>
    <dgm:pt modelId="{3371E0A3-9259-5A45-AA2D-D35714865E35}" type="pres">
      <dgm:prSet presAssocID="{15EEA9D7-CA1D-C549-96FF-860E6499E853}" presName="sibTrans" presStyleLbl="sibTrans2D1" presStyleIdx="1" presStyleCnt="8"/>
      <dgm:spPr/>
      <dgm:t>
        <a:bodyPr/>
        <a:lstStyle/>
        <a:p>
          <a:endParaRPr lang="en-US"/>
        </a:p>
      </dgm:t>
    </dgm:pt>
    <dgm:pt modelId="{EFDA1A6E-1B3E-5B4E-9EFE-9E95D348EEF4}" type="pres">
      <dgm:prSet presAssocID="{15EEA9D7-CA1D-C549-96FF-860E6499E853}" presName="connectorText" presStyleLbl="sibTrans2D1" presStyleIdx="1" presStyleCnt="8"/>
      <dgm:spPr/>
      <dgm:t>
        <a:bodyPr/>
        <a:lstStyle/>
        <a:p>
          <a:endParaRPr lang="en-US"/>
        </a:p>
      </dgm:t>
    </dgm:pt>
    <dgm:pt modelId="{98DDBB1F-31E6-2E40-8434-AE1A7D4E2C20}" type="pres">
      <dgm:prSet presAssocID="{0B648616-E38A-0744-A6CF-68CE11F1E262}" presName="node" presStyleLbl="node1" presStyleIdx="2" presStyleCnt="8">
        <dgm:presLayoutVars>
          <dgm:bulletEnabled val="1"/>
        </dgm:presLayoutVars>
      </dgm:prSet>
      <dgm:spPr/>
      <dgm:t>
        <a:bodyPr/>
        <a:lstStyle/>
        <a:p>
          <a:endParaRPr lang="en-US"/>
        </a:p>
      </dgm:t>
    </dgm:pt>
    <dgm:pt modelId="{C43177C5-E097-F54E-A436-4E96E7950AAD}" type="pres">
      <dgm:prSet presAssocID="{94B9AADA-5E20-E145-BCE8-2F6BE6F09D25}" presName="sibTrans" presStyleLbl="sibTrans2D1" presStyleIdx="2" presStyleCnt="8"/>
      <dgm:spPr/>
      <dgm:t>
        <a:bodyPr/>
        <a:lstStyle/>
        <a:p>
          <a:endParaRPr lang="en-US"/>
        </a:p>
      </dgm:t>
    </dgm:pt>
    <dgm:pt modelId="{F651D444-2B5E-9E4D-9B93-5944D00FFDC4}" type="pres">
      <dgm:prSet presAssocID="{94B9AADA-5E20-E145-BCE8-2F6BE6F09D25}" presName="connectorText" presStyleLbl="sibTrans2D1" presStyleIdx="2" presStyleCnt="8"/>
      <dgm:spPr/>
      <dgm:t>
        <a:bodyPr/>
        <a:lstStyle/>
        <a:p>
          <a:endParaRPr lang="en-US"/>
        </a:p>
      </dgm:t>
    </dgm:pt>
    <dgm:pt modelId="{F0A97B06-57BB-5143-A59A-B23D87EB749A}" type="pres">
      <dgm:prSet presAssocID="{A95D94AD-1741-DE4B-A19C-8CF46E10A05D}" presName="node" presStyleLbl="node1" presStyleIdx="3" presStyleCnt="8">
        <dgm:presLayoutVars>
          <dgm:bulletEnabled val="1"/>
        </dgm:presLayoutVars>
      </dgm:prSet>
      <dgm:spPr/>
      <dgm:t>
        <a:bodyPr/>
        <a:lstStyle/>
        <a:p>
          <a:endParaRPr lang="en-US"/>
        </a:p>
      </dgm:t>
    </dgm:pt>
    <dgm:pt modelId="{109FCCAB-A9E3-FC40-954D-BE7FB80FF15D}" type="pres">
      <dgm:prSet presAssocID="{3BB94EED-661E-9F49-9752-AD556D656989}" presName="sibTrans" presStyleLbl="sibTrans2D1" presStyleIdx="3" presStyleCnt="8"/>
      <dgm:spPr/>
      <dgm:t>
        <a:bodyPr/>
        <a:lstStyle/>
        <a:p>
          <a:endParaRPr lang="en-US"/>
        </a:p>
      </dgm:t>
    </dgm:pt>
    <dgm:pt modelId="{F9DF822F-1FC5-4B4C-93AB-E8B4C1306FEE}" type="pres">
      <dgm:prSet presAssocID="{3BB94EED-661E-9F49-9752-AD556D656989}" presName="connectorText" presStyleLbl="sibTrans2D1" presStyleIdx="3" presStyleCnt="8"/>
      <dgm:spPr/>
      <dgm:t>
        <a:bodyPr/>
        <a:lstStyle/>
        <a:p>
          <a:endParaRPr lang="en-US"/>
        </a:p>
      </dgm:t>
    </dgm:pt>
    <dgm:pt modelId="{CD43E395-4617-9345-95E6-A342F23AB351}" type="pres">
      <dgm:prSet presAssocID="{1D60719F-D0A7-ED43-9003-08B64B9C2908}" presName="node" presStyleLbl="node1" presStyleIdx="4" presStyleCnt="8">
        <dgm:presLayoutVars>
          <dgm:bulletEnabled val="1"/>
        </dgm:presLayoutVars>
      </dgm:prSet>
      <dgm:spPr/>
      <dgm:t>
        <a:bodyPr/>
        <a:lstStyle/>
        <a:p>
          <a:endParaRPr lang="en-US"/>
        </a:p>
      </dgm:t>
    </dgm:pt>
    <dgm:pt modelId="{289A7F78-2C41-244E-AAB4-B70FA351CFD6}" type="pres">
      <dgm:prSet presAssocID="{06ED8320-4EBA-AD44-BBE1-C66D1714617E}" presName="sibTrans" presStyleLbl="sibTrans2D1" presStyleIdx="4" presStyleCnt="8"/>
      <dgm:spPr/>
      <dgm:t>
        <a:bodyPr/>
        <a:lstStyle/>
        <a:p>
          <a:endParaRPr lang="en-US"/>
        </a:p>
      </dgm:t>
    </dgm:pt>
    <dgm:pt modelId="{407B5A76-FA47-4A4E-A425-AFA1C6B2BA4A}" type="pres">
      <dgm:prSet presAssocID="{06ED8320-4EBA-AD44-BBE1-C66D1714617E}" presName="connectorText" presStyleLbl="sibTrans2D1" presStyleIdx="4" presStyleCnt="8"/>
      <dgm:spPr/>
      <dgm:t>
        <a:bodyPr/>
        <a:lstStyle/>
        <a:p>
          <a:endParaRPr lang="en-US"/>
        </a:p>
      </dgm:t>
    </dgm:pt>
    <dgm:pt modelId="{8DC8C63F-A649-0941-9417-3E3A6B16BC12}" type="pres">
      <dgm:prSet presAssocID="{39E9C173-7CC7-114D-BCCA-F08139E81CE2}" presName="node" presStyleLbl="node1" presStyleIdx="5" presStyleCnt="8">
        <dgm:presLayoutVars>
          <dgm:bulletEnabled val="1"/>
        </dgm:presLayoutVars>
      </dgm:prSet>
      <dgm:spPr/>
      <dgm:t>
        <a:bodyPr/>
        <a:lstStyle/>
        <a:p>
          <a:endParaRPr lang="en-US"/>
        </a:p>
      </dgm:t>
    </dgm:pt>
    <dgm:pt modelId="{FF355FD8-BEF4-8142-89F2-C6F504781414}" type="pres">
      <dgm:prSet presAssocID="{A08295FA-BDFE-2A4D-8D97-D93E06A4A63C}" presName="sibTrans" presStyleLbl="sibTrans2D1" presStyleIdx="5" presStyleCnt="8"/>
      <dgm:spPr/>
      <dgm:t>
        <a:bodyPr/>
        <a:lstStyle/>
        <a:p>
          <a:endParaRPr lang="en-US"/>
        </a:p>
      </dgm:t>
    </dgm:pt>
    <dgm:pt modelId="{9945D0F5-1361-E940-B793-E2BBB543815D}" type="pres">
      <dgm:prSet presAssocID="{A08295FA-BDFE-2A4D-8D97-D93E06A4A63C}" presName="connectorText" presStyleLbl="sibTrans2D1" presStyleIdx="5" presStyleCnt="8"/>
      <dgm:spPr/>
      <dgm:t>
        <a:bodyPr/>
        <a:lstStyle/>
        <a:p>
          <a:endParaRPr lang="en-US"/>
        </a:p>
      </dgm:t>
    </dgm:pt>
    <dgm:pt modelId="{9D33C7DA-2D9F-A54C-AF19-0A8BF34E8614}" type="pres">
      <dgm:prSet presAssocID="{BE7969E9-B3A3-9045-AF4D-E457FAF7F53B}" presName="node" presStyleLbl="node1" presStyleIdx="6" presStyleCnt="8">
        <dgm:presLayoutVars>
          <dgm:bulletEnabled val="1"/>
        </dgm:presLayoutVars>
      </dgm:prSet>
      <dgm:spPr/>
      <dgm:t>
        <a:bodyPr/>
        <a:lstStyle/>
        <a:p>
          <a:endParaRPr lang="en-US"/>
        </a:p>
      </dgm:t>
    </dgm:pt>
    <dgm:pt modelId="{72D91C5A-A2AF-6C4A-9004-3C3890BA4560}" type="pres">
      <dgm:prSet presAssocID="{ECB4D247-7E7D-5340-85C0-2D3DD8C2C434}" presName="sibTrans" presStyleLbl="sibTrans2D1" presStyleIdx="6" presStyleCnt="8"/>
      <dgm:spPr/>
      <dgm:t>
        <a:bodyPr/>
        <a:lstStyle/>
        <a:p>
          <a:endParaRPr lang="en-US"/>
        </a:p>
      </dgm:t>
    </dgm:pt>
    <dgm:pt modelId="{39B3797F-051A-D746-9B97-E1AEB7FA7D43}" type="pres">
      <dgm:prSet presAssocID="{ECB4D247-7E7D-5340-85C0-2D3DD8C2C434}" presName="connectorText" presStyleLbl="sibTrans2D1" presStyleIdx="6" presStyleCnt="8"/>
      <dgm:spPr/>
      <dgm:t>
        <a:bodyPr/>
        <a:lstStyle/>
        <a:p>
          <a:endParaRPr lang="en-US"/>
        </a:p>
      </dgm:t>
    </dgm:pt>
    <dgm:pt modelId="{88E3BFB5-FC56-7A41-B68E-B7E1F658714E}" type="pres">
      <dgm:prSet presAssocID="{3540BBC3-DA6B-4545-8485-651B41DF3A7C}" presName="node" presStyleLbl="node1" presStyleIdx="7" presStyleCnt="8">
        <dgm:presLayoutVars>
          <dgm:bulletEnabled val="1"/>
        </dgm:presLayoutVars>
      </dgm:prSet>
      <dgm:spPr/>
      <dgm:t>
        <a:bodyPr/>
        <a:lstStyle/>
        <a:p>
          <a:endParaRPr lang="en-US"/>
        </a:p>
      </dgm:t>
    </dgm:pt>
    <dgm:pt modelId="{BCEA074B-3984-A94A-9C92-83CEE994FDE6}" type="pres">
      <dgm:prSet presAssocID="{C6658D10-5F02-4D45-86FA-357B5F681608}" presName="sibTrans" presStyleLbl="sibTrans2D1" presStyleIdx="7" presStyleCnt="8"/>
      <dgm:spPr/>
      <dgm:t>
        <a:bodyPr/>
        <a:lstStyle/>
        <a:p>
          <a:endParaRPr lang="en-US"/>
        </a:p>
      </dgm:t>
    </dgm:pt>
    <dgm:pt modelId="{437127E5-AC48-D047-84BA-1B2D4DA143F6}" type="pres">
      <dgm:prSet presAssocID="{C6658D10-5F02-4D45-86FA-357B5F681608}" presName="connectorText" presStyleLbl="sibTrans2D1" presStyleIdx="7" presStyleCnt="8"/>
      <dgm:spPr/>
      <dgm:t>
        <a:bodyPr/>
        <a:lstStyle/>
        <a:p>
          <a:endParaRPr lang="en-US"/>
        </a:p>
      </dgm:t>
    </dgm:pt>
  </dgm:ptLst>
  <dgm:cxnLst>
    <dgm:cxn modelId="{4EE1C904-2BE6-744E-A2B3-21042DBF4E97}" type="presOf" srcId="{94B9AADA-5E20-E145-BCE8-2F6BE6F09D25}" destId="{C43177C5-E097-F54E-A436-4E96E7950AAD}" srcOrd="0" destOrd="0" presId="urn:microsoft.com/office/officeart/2005/8/layout/cycle2"/>
    <dgm:cxn modelId="{783068D3-FCE3-2A40-960E-71C7AEED199C}" type="presOf" srcId="{94B9AADA-5E20-E145-BCE8-2F6BE6F09D25}" destId="{F651D444-2B5E-9E4D-9B93-5944D00FFDC4}" srcOrd="1" destOrd="0" presId="urn:microsoft.com/office/officeart/2005/8/layout/cycle2"/>
    <dgm:cxn modelId="{EEE13005-7EDC-F944-8F15-DEDCEC79BC5B}" type="presOf" srcId="{C6658D10-5F02-4D45-86FA-357B5F681608}" destId="{BCEA074B-3984-A94A-9C92-83CEE994FDE6}" srcOrd="0" destOrd="0" presId="urn:microsoft.com/office/officeart/2005/8/layout/cycle2"/>
    <dgm:cxn modelId="{5762B8F6-72C5-2F40-8A0F-5A8E12F60BD6}" type="presOf" srcId="{06ED8320-4EBA-AD44-BBE1-C66D1714617E}" destId="{289A7F78-2C41-244E-AAB4-B70FA351CFD6}" srcOrd="0" destOrd="0" presId="urn:microsoft.com/office/officeart/2005/8/layout/cycle2"/>
    <dgm:cxn modelId="{1CD26A0C-1637-E14C-8AAB-56F02F08822E}" srcId="{9ABADB21-8DF8-604A-AE7D-576935054493}" destId="{39E9C173-7CC7-114D-BCCA-F08139E81CE2}" srcOrd="5" destOrd="0" parTransId="{1B18FBC4-0BD0-4E4A-8665-7BC795E38881}" sibTransId="{A08295FA-BDFE-2A4D-8D97-D93E06A4A63C}"/>
    <dgm:cxn modelId="{817C10C7-B74D-AD4D-9584-B242AD52C688}" type="presOf" srcId="{06ED8320-4EBA-AD44-BBE1-C66D1714617E}" destId="{407B5A76-FA47-4A4E-A425-AFA1C6B2BA4A}" srcOrd="1" destOrd="0" presId="urn:microsoft.com/office/officeart/2005/8/layout/cycle2"/>
    <dgm:cxn modelId="{27214740-1AD7-AA42-A344-AB4145C0A3F2}" type="presOf" srcId="{ECB4D247-7E7D-5340-85C0-2D3DD8C2C434}" destId="{39B3797F-051A-D746-9B97-E1AEB7FA7D43}" srcOrd="1" destOrd="0" presId="urn:microsoft.com/office/officeart/2005/8/layout/cycle2"/>
    <dgm:cxn modelId="{E4FE3ADC-6486-464F-B8C1-34EB7F5BC492}" srcId="{9ABADB21-8DF8-604A-AE7D-576935054493}" destId="{8932C50D-6E43-6148-B18A-BF31241AA7BC}" srcOrd="0" destOrd="0" parTransId="{A6DDDF56-E426-B548-B9C5-EF2D6A3D47D2}" sibTransId="{3B6C4D2C-E006-0A40-A4EF-27DD1721C01F}"/>
    <dgm:cxn modelId="{54228768-ADDD-2C43-86D6-980B9431002D}" type="presOf" srcId="{39E9C173-7CC7-114D-BCCA-F08139E81CE2}" destId="{8DC8C63F-A649-0941-9417-3E3A6B16BC12}" srcOrd="0" destOrd="0" presId="urn:microsoft.com/office/officeart/2005/8/layout/cycle2"/>
    <dgm:cxn modelId="{9C0A119A-14EA-D549-A8C3-07F92EF05DB1}" type="presOf" srcId="{15EEA9D7-CA1D-C549-96FF-860E6499E853}" destId="{EFDA1A6E-1B3E-5B4E-9EFE-9E95D348EEF4}" srcOrd="1" destOrd="0" presId="urn:microsoft.com/office/officeart/2005/8/layout/cycle2"/>
    <dgm:cxn modelId="{52AE2075-CDC8-7B48-B5BD-13966A71FAFA}" type="presOf" srcId="{0B648616-E38A-0744-A6CF-68CE11F1E262}" destId="{98DDBB1F-31E6-2E40-8434-AE1A7D4E2C20}" srcOrd="0" destOrd="0" presId="urn:microsoft.com/office/officeart/2005/8/layout/cycle2"/>
    <dgm:cxn modelId="{1E43EE43-352A-AB4B-BA9C-7F120A7E660C}" type="presOf" srcId="{15EEA9D7-CA1D-C549-96FF-860E6499E853}" destId="{3371E0A3-9259-5A45-AA2D-D35714865E35}" srcOrd="0" destOrd="0" presId="urn:microsoft.com/office/officeart/2005/8/layout/cycle2"/>
    <dgm:cxn modelId="{BB0CB37C-32A1-A640-B868-4E1DEA6393AD}" type="presOf" srcId="{3BB94EED-661E-9F49-9752-AD556D656989}" destId="{109FCCAB-A9E3-FC40-954D-BE7FB80FF15D}" srcOrd="0" destOrd="0" presId="urn:microsoft.com/office/officeart/2005/8/layout/cycle2"/>
    <dgm:cxn modelId="{F91A1178-E6A8-F74B-B6AF-59DE4035F0DA}" type="presOf" srcId="{3B6C4D2C-E006-0A40-A4EF-27DD1721C01F}" destId="{4CC6A0EF-2065-734E-995B-C3EF53395271}" srcOrd="0" destOrd="0" presId="urn:microsoft.com/office/officeart/2005/8/layout/cycle2"/>
    <dgm:cxn modelId="{0264D912-D56B-D14D-B70C-27B1DD4361C2}" type="presOf" srcId="{3BB94EED-661E-9F49-9752-AD556D656989}" destId="{F9DF822F-1FC5-4B4C-93AB-E8B4C1306FEE}" srcOrd="1" destOrd="0" presId="urn:microsoft.com/office/officeart/2005/8/layout/cycle2"/>
    <dgm:cxn modelId="{BAE000DE-589D-B448-BE91-D304A1FA8591}" type="presOf" srcId="{BE7969E9-B3A3-9045-AF4D-E457FAF7F53B}" destId="{9D33C7DA-2D9F-A54C-AF19-0A8BF34E8614}" srcOrd="0" destOrd="0" presId="urn:microsoft.com/office/officeart/2005/8/layout/cycle2"/>
    <dgm:cxn modelId="{6163C773-F869-194B-BB8C-53DE9B5A465A}" type="presOf" srcId="{1D60719F-D0A7-ED43-9003-08B64B9C2908}" destId="{CD43E395-4617-9345-95E6-A342F23AB351}" srcOrd="0" destOrd="0" presId="urn:microsoft.com/office/officeart/2005/8/layout/cycle2"/>
    <dgm:cxn modelId="{34686451-A5D9-2D43-B63F-6C384319B687}" type="presOf" srcId="{A95D94AD-1741-DE4B-A19C-8CF46E10A05D}" destId="{F0A97B06-57BB-5143-A59A-B23D87EB749A}" srcOrd="0" destOrd="0" presId="urn:microsoft.com/office/officeart/2005/8/layout/cycle2"/>
    <dgm:cxn modelId="{96A7C76A-8B77-5F4D-9693-C067EC8D3B63}" type="presOf" srcId="{ECB4D247-7E7D-5340-85C0-2D3DD8C2C434}" destId="{72D91C5A-A2AF-6C4A-9004-3C3890BA4560}" srcOrd="0" destOrd="0" presId="urn:microsoft.com/office/officeart/2005/8/layout/cycle2"/>
    <dgm:cxn modelId="{A3A30A6C-3DD8-EF46-BE07-61DFDC498CFA}" srcId="{9ABADB21-8DF8-604A-AE7D-576935054493}" destId="{0B648616-E38A-0744-A6CF-68CE11F1E262}" srcOrd="2" destOrd="0" parTransId="{22174839-712F-364A-9D95-446EF88DCAF3}" sibTransId="{94B9AADA-5E20-E145-BCE8-2F6BE6F09D25}"/>
    <dgm:cxn modelId="{8E0CB7A3-4EDB-D643-97C6-FBB06688601A}" srcId="{9ABADB21-8DF8-604A-AE7D-576935054493}" destId="{1D60719F-D0A7-ED43-9003-08B64B9C2908}" srcOrd="4" destOrd="0" parTransId="{50C68CD6-7E6C-2F4D-A0D4-F126C330393C}" sibTransId="{06ED8320-4EBA-AD44-BBE1-C66D1714617E}"/>
    <dgm:cxn modelId="{F4A2F66A-6BA6-D546-B365-FEB95F64C5B4}" type="presOf" srcId="{3540BBC3-DA6B-4545-8485-651B41DF3A7C}" destId="{88E3BFB5-FC56-7A41-B68E-B7E1F658714E}" srcOrd="0" destOrd="0" presId="urn:microsoft.com/office/officeart/2005/8/layout/cycle2"/>
    <dgm:cxn modelId="{F6154BF2-78C2-AC4F-84B9-F93668319959}" type="presOf" srcId="{3B6C4D2C-E006-0A40-A4EF-27DD1721C01F}" destId="{95A88AA1-12CE-1344-B3F4-B69166FC9033}" srcOrd="1" destOrd="0" presId="urn:microsoft.com/office/officeart/2005/8/layout/cycle2"/>
    <dgm:cxn modelId="{3FB8483B-4EF4-FD4C-A0EA-D280E0423A43}" type="presOf" srcId="{A08295FA-BDFE-2A4D-8D97-D93E06A4A63C}" destId="{9945D0F5-1361-E940-B793-E2BBB543815D}" srcOrd="1" destOrd="0" presId="urn:microsoft.com/office/officeart/2005/8/layout/cycle2"/>
    <dgm:cxn modelId="{1199DE87-2354-7E47-8131-7ABE89F7ED5A}" type="presOf" srcId="{A08295FA-BDFE-2A4D-8D97-D93E06A4A63C}" destId="{FF355FD8-BEF4-8142-89F2-C6F504781414}" srcOrd="0" destOrd="0" presId="urn:microsoft.com/office/officeart/2005/8/layout/cycle2"/>
    <dgm:cxn modelId="{A595A4AD-F54C-A84A-B034-72D9D0811DF8}" srcId="{9ABADB21-8DF8-604A-AE7D-576935054493}" destId="{4B63E2C2-3010-BA43-B79E-689DE10F4EA2}" srcOrd="1" destOrd="0" parTransId="{66954500-0B50-CB45-966D-94AACB6C5786}" sibTransId="{15EEA9D7-CA1D-C549-96FF-860E6499E853}"/>
    <dgm:cxn modelId="{E72851F1-E803-E842-B98D-17D03C80C52D}" srcId="{9ABADB21-8DF8-604A-AE7D-576935054493}" destId="{BE7969E9-B3A3-9045-AF4D-E457FAF7F53B}" srcOrd="6" destOrd="0" parTransId="{1B9C633F-C3E6-0D4E-A154-F7DF729DB31C}" sibTransId="{ECB4D247-7E7D-5340-85C0-2D3DD8C2C434}"/>
    <dgm:cxn modelId="{88A21F0B-9B15-BE4F-99A3-E5707CB4D05A}" type="presOf" srcId="{C6658D10-5F02-4D45-86FA-357B5F681608}" destId="{437127E5-AC48-D047-84BA-1B2D4DA143F6}" srcOrd="1" destOrd="0" presId="urn:microsoft.com/office/officeart/2005/8/layout/cycle2"/>
    <dgm:cxn modelId="{449EB1F9-7434-554C-8484-C778332F19EE}" srcId="{9ABADB21-8DF8-604A-AE7D-576935054493}" destId="{A95D94AD-1741-DE4B-A19C-8CF46E10A05D}" srcOrd="3" destOrd="0" parTransId="{7D6A4B75-70B1-2B45-B2B1-6BA2AC84D037}" sibTransId="{3BB94EED-661E-9F49-9752-AD556D656989}"/>
    <dgm:cxn modelId="{B5BB9733-66A0-1745-AECD-3221D372460D}" type="presOf" srcId="{4B63E2C2-3010-BA43-B79E-689DE10F4EA2}" destId="{03CBD181-5CCE-3540-A277-98FBB461EEA1}" srcOrd="0" destOrd="0" presId="urn:microsoft.com/office/officeart/2005/8/layout/cycle2"/>
    <dgm:cxn modelId="{0F835B49-8E16-2C47-91C4-B5F9F085C8F6}" srcId="{9ABADB21-8DF8-604A-AE7D-576935054493}" destId="{3540BBC3-DA6B-4545-8485-651B41DF3A7C}" srcOrd="7" destOrd="0" parTransId="{72E059F5-09DA-6641-BA91-101A4EEAAE58}" sibTransId="{C6658D10-5F02-4D45-86FA-357B5F681608}"/>
    <dgm:cxn modelId="{199C851B-2A61-AC48-A8D6-318237C5C149}" type="presOf" srcId="{9ABADB21-8DF8-604A-AE7D-576935054493}" destId="{78218586-FF81-7848-AA7E-2A0463AF6914}" srcOrd="0" destOrd="0" presId="urn:microsoft.com/office/officeart/2005/8/layout/cycle2"/>
    <dgm:cxn modelId="{4E3D62ED-23CA-9946-8415-ABE656FE26E5}" type="presOf" srcId="{8932C50D-6E43-6148-B18A-BF31241AA7BC}" destId="{420BDDC4-76B4-3740-88A9-0B4BA62D3BE7}" srcOrd="0" destOrd="0" presId="urn:microsoft.com/office/officeart/2005/8/layout/cycle2"/>
    <dgm:cxn modelId="{0748F56E-E0B8-F84A-84A9-E8B64F4EE4BF}" type="presParOf" srcId="{78218586-FF81-7848-AA7E-2A0463AF6914}" destId="{420BDDC4-76B4-3740-88A9-0B4BA62D3BE7}" srcOrd="0" destOrd="0" presId="urn:microsoft.com/office/officeart/2005/8/layout/cycle2"/>
    <dgm:cxn modelId="{8E1766E7-7EF4-304A-BEC6-77F2C9AF7F3E}" type="presParOf" srcId="{78218586-FF81-7848-AA7E-2A0463AF6914}" destId="{4CC6A0EF-2065-734E-995B-C3EF53395271}" srcOrd="1" destOrd="0" presId="urn:microsoft.com/office/officeart/2005/8/layout/cycle2"/>
    <dgm:cxn modelId="{A34E849C-54A7-7F42-B291-62CF7693C954}" type="presParOf" srcId="{4CC6A0EF-2065-734E-995B-C3EF53395271}" destId="{95A88AA1-12CE-1344-B3F4-B69166FC9033}" srcOrd="0" destOrd="0" presId="urn:microsoft.com/office/officeart/2005/8/layout/cycle2"/>
    <dgm:cxn modelId="{A1510381-44C5-EE42-BDDA-850D781D20E2}" type="presParOf" srcId="{78218586-FF81-7848-AA7E-2A0463AF6914}" destId="{03CBD181-5CCE-3540-A277-98FBB461EEA1}" srcOrd="2" destOrd="0" presId="urn:microsoft.com/office/officeart/2005/8/layout/cycle2"/>
    <dgm:cxn modelId="{056A15B1-D5F0-424B-9D3D-186C25D909BB}" type="presParOf" srcId="{78218586-FF81-7848-AA7E-2A0463AF6914}" destId="{3371E0A3-9259-5A45-AA2D-D35714865E35}" srcOrd="3" destOrd="0" presId="urn:microsoft.com/office/officeart/2005/8/layout/cycle2"/>
    <dgm:cxn modelId="{E2384608-593A-C54D-A9D1-CCA612B36158}" type="presParOf" srcId="{3371E0A3-9259-5A45-AA2D-D35714865E35}" destId="{EFDA1A6E-1B3E-5B4E-9EFE-9E95D348EEF4}" srcOrd="0" destOrd="0" presId="urn:microsoft.com/office/officeart/2005/8/layout/cycle2"/>
    <dgm:cxn modelId="{49ED426C-2FCC-E74F-A2C7-8D9AC100C80B}" type="presParOf" srcId="{78218586-FF81-7848-AA7E-2A0463AF6914}" destId="{98DDBB1F-31E6-2E40-8434-AE1A7D4E2C20}" srcOrd="4" destOrd="0" presId="urn:microsoft.com/office/officeart/2005/8/layout/cycle2"/>
    <dgm:cxn modelId="{56385F0A-9523-434E-8F88-F9F1F2DABA50}" type="presParOf" srcId="{78218586-FF81-7848-AA7E-2A0463AF6914}" destId="{C43177C5-E097-F54E-A436-4E96E7950AAD}" srcOrd="5" destOrd="0" presId="urn:microsoft.com/office/officeart/2005/8/layout/cycle2"/>
    <dgm:cxn modelId="{208940BB-779E-2C48-BD86-C3DB670A498D}" type="presParOf" srcId="{C43177C5-E097-F54E-A436-4E96E7950AAD}" destId="{F651D444-2B5E-9E4D-9B93-5944D00FFDC4}" srcOrd="0" destOrd="0" presId="urn:microsoft.com/office/officeart/2005/8/layout/cycle2"/>
    <dgm:cxn modelId="{0810F320-C854-BD44-B21C-FA0E2532D66F}" type="presParOf" srcId="{78218586-FF81-7848-AA7E-2A0463AF6914}" destId="{F0A97B06-57BB-5143-A59A-B23D87EB749A}" srcOrd="6" destOrd="0" presId="urn:microsoft.com/office/officeart/2005/8/layout/cycle2"/>
    <dgm:cxn modelId="{A2372AF3-5D81-7043-9B68-445EEC893F6D}" type="presParOf" srcId="{78218586-FF81-7848-AA7E-2A0463AF6914}" destId="{109FCCAB-A9E3-FC40-954D-BE7FB80FF15D}" srcOrd="7" destOrd="0" presId="urn:microsoft.com/office/officeart/2005/8/layout/cycle2"/>
    <dgm:cxn modelId="{BC32BEA9-9147-9247-B124-E49F7FDF7E23}" type="presParOf" srcId="{109FCCAB-A9E3-FC40-954D-BE7FB80FF15D}" destId="{F9DF822F-1FC5-4B4C-93AB-E8B4C1306FEE}" srcOrd="0" destOrd="0" presId="urn:microsoft.com/office/officeart/2005/8/layout/cycle2"/>
    <dgm:cxn modelId="{688A8F7A-0BE6-064E-85BD-B94B5593DEDD}" type="presParOf" srcId="{78218586-FF81-7848-AA7E-2A0463AF6914}" destId="{CD43E395-4617-9345-95E6-A342F23AB351}" srcOrd="8" destOrd="0" presId="urn:microsoft.com/office/officeart/2005/8/layout/cycle2"/>
    <dgm:cxn modelId="{2F7E20C9-599F-C14B-9ED6-07D843B3386D}" type="presParOf" srcId="{78218586-FF81-7848-AA7E-2A0463AF6914}" destId="{289A7F78-2C41-244E-AAB4-B70FA351CFD6}" srcOrd="9" destOrd="0" presId="urn:microsoft.com/office/officeart/2005/8/layout/cycle2"/>
    <dgm:cxn modelId="{E1DC05E3-82C4-1D41-8445-394B33BFC1CF}" type="presParOf" srcId="{289A7F78-2C41-244E-AAB4-B70FA351CFD6}" destId="{407B5A76-FA47-4A4E-A425-AFA1C6B2BA4A}" srcOrd="0" destOrd="0" presId="urn:microsoft.com/office/officeart/2005/8/layout/cycle2"/>
    <dgm:cxn modelId="{58B21B07-653F-2744-A577-2BF5B6A0B1D9}" type="presParOf" srcId="{78218586-FF81-7848-AA7E-2A0463AF6914}" destId="{8DC8C63F-A649-0941-9417-3E3A6B16BC12}" srcOrd="10" destOrd="0" presId="urn:microsoft.com/office/officeart/2005/8/layout/cycle2"/>
    <dgm:cxn modelId="{E6D22691-D4DB-FE41-939A-7627DECE99B1}" type="presParOf" srcId="{78218586-FF81-7848-AA7E-2A0463AF6914}" destId="{FF355FD8-BEF4-8142-89F2-C6F504781414}" srcOrd="11" destOrd="0" presId="urn:microsoft.com/office/officeart/2005/8/layout/cycle2"/>
    <dgm:cxn modelId="{8AAEAE9A-092D-5D49-B457-7EDE6D374418}" type="presParOf" srcId="{FF355FD8-BEF4-8142-89F2-C6F504781414}" destId="{9945D0F5-1361-E940-B793-E2BBB543815D}" srcOrd="0" destOrd="0" presId="urn:microsoft.com/office/officeart/2005/8/layout/cycle2"/>
    <dgm:cxn modelId="{9BE8CE3A-F01F-6E45-8C1B-883AAAB30F77}" type="presParOf" srcId="{78218586-FF81-7848-AA7E-2A0463AF6914}" destId="{9D33C7DA-2D9F-A54C-AF19-0A8BF34E8614}" srcOrd="12" destOrd="0" presId="urn:microsoft.com/office/officeart/2005/8/layout/cycle2"/>
    <dgm:cxn modelId="{0981CFDF-F0A6-F146-8E65-88DBA17F0474}" type="presParOf" srcId="{78218586-FF81-7848-AA7E-2A0463AF6914}" destId="{72D91C5A-A2AF-6C4A-9004-3C3890BA4560}" srcOrd="13" destOrd="0" presId="urn:microsoft.com/office/officeart/2005/8/layout/cycle2"/>
    <dgm:cxn modelId="{E01C619D-30E8-AB4C-934E-BE82B47B6272}" type="presParOf" srcId="{72D91C5A-A2AF-6C4A-9004-3C3890BA4560}" destId="{39B3797F-051A-D746-9B97-E1AEB7FA7D43}" srcOrd="0" destOrd="0" presId="urn:microsoft.com/office/officeart/2005/8/layout/cycle2"/>
    <dgm:cxn modelId="{08A4414F-D18B-8B47-9367-338EFF5ECF4C}" type="presParOf" srcId="{78218586-FF81-7848-AA7E-2A0463AF6914}" destId="{88E3BFB5-FC56-7A41-B68E-B7E1F658714E}" srcOrd="14" destOrd="0" presId="urn:microsoft.com/office/officeart/2005/8/layout/cycle2"/>
    <dgm:cxn modelId="{7B4424C1-364E-F640-A495-E87C1871681B}" type="presParOf" srcId="{78218586-FF81-7848-AA7E-2A0463AF6914}" destId="{BCEA074B-3984-A94A-9C92-83CEE994FDE6}" srcOrd="15" destOrd="0" presId="urn:microsoft.com/office/officeart/2005/8/layout/cycle2"/>
    <dgm:cxn modelId="{F2D021E5-D10A-B445-B40A-E88FD6A6E4BF}" type="presParOf" srcId="{BCEA074B-3984-A94A-9C92-83CEE994FDE6}" destId="{437127E5-AC48-D047-84BA-1B2D4DA143F6}" srcOrd="0" destOrd="0" presId="urn:microsoft.com/office/officeart/2005/8/layout/cycle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ABADB21-8DF8-604A-AE7D-576935054493}" type="doc">
      <dgm:prSet loTypeId="urn:microsoft.com/office/officeart/2005/8/layout/cycle2" loCatId="" qsTypeId="urn:microsoft.com/office/officeart/2005/8/quickstyle/simple4" qsCatId="simple" csTypeId="urn:microsoft.com/office/officeart/2005/8/colors/accent1_2" csCatId="accent1" phldr="1"/>
      <dgm:spPr/>
      <dgm:t>
        <a:bodyPr/>
        <a:lstStyle/>
        <a:p>
          <a:endParaRPr lang="en-US"/>
        </a:p>
      </dgm:t>
    </dgm:pt>
    <dgm:pt modelId="{8932C50D-6E43-6148-B18A-BF31241AA7BC}">
      <dgm:prSet phldrT="[Text]" custT="1"/>
      <dgm:spPr>
        <a:solidFill>
          <a:srgbClr val="2B2829"/>
        </a:solidFill>
        <a:ln>
          <a:solidFill>
            <a:srgbClr val="2B2829"/>
          </a:solidFill>
        </a:ln>
      </dgm:spPr>
      <dgm:t>
        <a:bodyPr/>
        <a:lstStyle/>
        <a:p>
          <a:r>
            <a:rPr lang="en-US" sz="900" dirty="0" smtClean="0">
              <a:latin typeface="Open Sans"/>
              <a:cs typeface="Open Sans"/>
            </a:rPr>
            <a:t>Publish Report</a:t>
          </a:r>
          <a:endParaRPr lang="en-US" sz="900" dirty="0">
            <a:latin typeface="Open Sans"/>
            <a:cs typeface="Open Sans"/>
          </a:endParaRPr>
        </a:p>
      </dgm:t>
    </dgm:pt>
    <dgm:pt modelId="{A6DDDF56-E426-B548-B9C5-EF2D6A3D47D2}" type="parTrans" cxnId="{E4FE3ADC-6486-464F-B8C1-34EB7F5BC492}">
      <dgm:prSet/>
      <dgm:spPr/>
      <dgm:t>
        <a:bodyPr/>
        <a:lstStyle/>
        <a:p>
          <a:endParaRPr lang="en-US"/>
        </a:p>
      </dgm:t>
    </dgm:pt>
    <dgm:pt modelId="{3B6C4D2C-E006-0A40-A4EF-27DD1721C01F}" type="sibTrans" cxnId="{E4FE3ADC-6486-464F-B8C1-34EB7F5BC492}">
      <dgm:prSet custT="1"/>
      <dgm:spPr>
        <a:solidFill>
          <a:srgbClr val="29ACF0"/>
        </a:solidFill>
        <a:ln>
          <a:solidFill>
            <a:srgbClr val="29ACF0"/>
          </a:solidFill>
        </a:ln>
      </dgm:spPr>
      <dgm:t>
        <a:bodyPr/>
        <a:lstStyle/>
        <a:p>
          <a:endParaRPr lang="en-US" sz="500">
            <a:latin typeface="Open Sans"/>
            <a:cs typeface="Open Sans"/>
          </a:endParaRPr>
        </a:p>
      </dgm:t>
    </dgm:pt>
    <dgm:pt modelId="{4B63E2C2-3010-BA43-B79E-689DE10F4EA2}">
      <dgm:prSet phldrT="[Text]" custT="1"/>
      <dgm:spPr>
        <a:solidFill>
          <a:srgbClr val="2B2829"/>
        </a:solidFill>
        <a:ln>
          <a:solidFill>
            <a:srgbClr val="2B2829"/>
          </a:solidFill>
        </a:ln>
      </dgm:spPr>
      <dgm:t>
        <a:bodyPr/>
        <a:lstStyle/>
        <a:p>
          <a:pPr>
            <a:lnSpc>
              <a:spcPct val="100000"/>
            </a:lnSpc>
          </a:pPr>
          <a:r>
            <a:rPr lang="en-US" sz="900" dirty="0" smtClean="0">
              <a:latin typeface="Open Sans"/>
              <a:cs typeface="Open Sans"/>
            </a:rPr>
            <a:t>Search / Discovery</a:t>
          </a:r>
          <a:endParaRPr lang="en-US" sz="900" dirty="0">
            <a:latin typeface="Open Sans"/>
            <a:cs typeface="Open Sans"/>
          </a:endParaRPr>
        </a:p>
      </dgm:t>
    </dgm:pt>
    <dgm:pt modelId="{66954500-0B50-CB45-966D-94AACB6C5786}" type="parTrans" cxnId="{A595A4AD-F54C-A84A-B034-72D9D0811DF8}">
      <dgm:prSet/>
      <dgm:spPr/>
      <dgm:t>
        <a:bodyPr/>
        <a:lstStyle/>
        <a:p>
          <a:endParaRPr lang="en-US"/>
        </a:p>
      </dgm:t>
    </dgm:pt>
    <dgm:pt modelId="{15EEA9D7-CA1D-C549-96FF-860E6499E853}" type="sibTrans" cxnId="{A595A4AD-F54C-A84A-B034-72D9D0811DF8}">
      <dgm:prSet custT="1"/>
      <dgm:spPr>
        <a:solidFill>
          <a:srgbClr val="29ACF0"/>
        </a:solidFill>
        <a:ln>
          <a:solidFill>
            <a:srgbClr val="29ACF0"/>
          </a:solidFill>
        </a:ln>
      </dgm:spPr>
      <dgm:t>
        <a:bodyPr/>
        <a:lstStyle/>
        <a:p>
          <a:endParaRPr lang="en-US" sz="500">
            <a:latin typeface="Open Sans"/>
            <a:cs typeface="Open Sans"/>
          </a:endParaRPr>
        </a:p>
      </dgm:t>
    </dgm:pt>
    <dgm:pt modelId="{39E9C173-7CC7-114D-BCCA-F08139E81CE2}">
      <dgm:prSet phldrT="[Text]" custT="1"/>
      <dgm:spPr>
        <a:solidFill>
          <a:srgbClr val="2B2829"/>
        </a:solidFill>
        <a:ln>
          <a:solidFill>
            <a:srgbClr val="2B2829"/>
          </a:solidFill>
        </a:ln>
      </dgm:spPr>
      <dgm:t>
        <a:bodyPr/>
        <a:lstStyle/>
        <a:p>
          <a:r>
            <a:rPr lang="en-US" sz="900" dirty="0" smtClean="0">
              <a:latin typeface="Open Sans"/>
              <a:cs typeface="Open Sans"/>
            </a:rPr>
            <a:t>Store Data</a:t>
          </a:r>
          <a:endParaRPr lang="en-US" sz="900" dirty="0">
            <a:latin typeface="Open Sans"/>
            <a:cs typeface="Open Sans"/>
          </a:endParaRPr>
        </a:p>
      </dgm:t>
    </dgm:pt>
    <dgm:pt modelId="{1B18FBC4-0BD0-4E4A-8665-7BC795E38881}" type="parTrans" cxnId="{1CD26A0C-1637-E14C-8AAB-56F02F08822E}">
      <dgm:prSet/>
      <dgm:spPr/>
      <dgm:t>
        <a:bodyPr/>
        <a:lstStyle/>
        <a:p>
          <a:endParaRPr lang="en-US"/>
        </a:p>
      </dgm:t>
    </dgm:pt>
    <dgm:pt modelId="{A08295FA-BDFE-2A4D-8D97-D93E06A4A63C}" type="sibTrans" cxnId="{1CD26A0C-1637-E14C-8AAB-56F02F08822E}">
      <dgm:prSet custT="1"/>
      <dgm:spPr>
        <a:solidFill>
          <a:srgbClr val="29ACF0"/>
        </a:solidFill>
        <a:ln>
          <a:solidFill>
            <a:srgbClr val="29ACF0"/>
          </a:solidFill>
        </a:ln>
      </dgm:spPr>
      <dgm:t>
        <a:bodyPr/>
        <a:lstStyle/>
        <a:p>
          <a:endParaRPr lang="en-US" sz="500">
            <a:latin typeface="Open Sans"/>
            <a:cs typeface="Open Sans"/>
          </a:endParaRPr>
        </a:p>
      </dgm:t>
    </dgm:pt>
    <dgm:pt modelId="{BE7969E9-B3A3-9045-AF4D-E457FAF7F53B}">
      <dgm:prSet phldrT="[Text]" custT="1"/>
      <dgm:spPr>
        <a:solidFill>
          <a:srgbClr val="2B2829"/>
        </a:solidFill>
        <a:ln>
          <a:solidFill>
            <a:srgbClr val="2B2829"/>
          </a:solidFill>
        </a:ln>
      </dgm:spPr>
      <dgm:t>
        <a:bodyPr/>
        <a:lstStyle/>
        <a:p>
          <a:r>
            <a:rPr lang="en-US" sz="900" dirty="0" smtClean="0">
              <a:latin typeface="Open Sans"/>
              <a:cs typeface="Open Sans"/>
            </a:rPr>
            <a:t>Analyze Data</a:t>
          </a:r>
          <a:endParaRPr lang="en-US" sz="900" dirty="0">
            <a:latin typeface="Open Sans"/>
            <a:cs typeface="Open Sans"/>
          </a:endParaRPr>
        </a:p>
      </dgm:t>
    </dgm:pt>
    <dgm:pt modelId="{1B9C633F-C3E6-0D4E-A154-F7DF729DB31C}" type="parTrans" cxnId="{E72851F1-E803-E842-B98D-17D03C80C52D}">
      <dgm:prSet/>
      <dgm:spPr/>
      <dgm:t>
        <a:bodyPr/>
        <a:lstStyle/>
        <a:p>
          <a:endParaRPr lang="en-US"/>
        </a:p>
      </dgm:t>
    </dgm:pt>
    <dgm:pt modelId="{ECB4D247-7E7D-5340-85C0-2D3DD8C2C434}" type="sibTrans" cxnId="{E72851F1-E803-E842-B98D-17D03C80C52D}">
      <dgm:prSet custT="1"/>
      <dgm:spPr>
        <a:solidFill>
          <a:srgbClr val="29ACF0"/>
        </a:solidFill>
        <a:ln>
          <a:solidFill>
            <a:srgbClr val="29ACF0"/>
          </a:solidFill>
        </a:ln>
      </dgm:spPr>
      <dgm:t>
        <a:bodyPr/>
        <a:lstStyle/>
        <a:p>
          <a:endParaRPr lang="en-US" sz="500">
            <a:latin typeface="Open Sans"/>
            <a:cs typeface="Open Sans"/>
          </a:endParaRPr>
        </a:p>
      </dgm:t>
    </dgm:pt>
    <dgm:pt modelId="{3540BBC3-DA6B-4545-8485-651B41DF3A7C}">
      <dgm:prSet phldrT="[Text]" custT="1"/>
      <dgm:spPr>
        <a:solidFill>
          <a:srgbClr val="2B2829"/>
        </a:solidFill>
        <a:ln>
          <a:solidFill>
            <a:srgbClr val="2B2829"/>
          </a:solidFill>
        </a:ln>
      </dgm:spPr>
      <dgm:t>
        <a:bodyPr/>
        <a:lstStyle/>
        <a:p>
          <a:r>
            <a:rPr lang="en-US" sz="900" dirty="0" smtClean="0">
              <a:latin typeface="Open Sans"/>
              <a:cs typeface="Open Sans"/>
            </a:rPr>
            <a:t>Write Report</a:t>
          </a:r>
          <a:endParaRPr lang="en-US" sz="900" dirty="0">
            <a:latin typeface="Open Sans"/>
            <a:cs typeface="Open Sans"/>
          </a:endParaRPr>
        </a:p>
      </dgm:t>
    </dgm:pt>
    <dgm:pt modelId="{72E059F5-09DA-6641-BA91-101A4EEAAE58}" type="parTrans" cxnId="{0F835B49-8E16-2C47-91C4-B5F9F085C8F6}">
      <dgm:prSet/>
      <dgm:spPr/>
      <dgm:t>
        <a:bodyPr/>
        <a:lstStyle/>
        <a:p>
          <a:endParaRPr lang="en-US"/>
        </a:p>
      </dgm:t>
    </dgm:pt>
    <dgm:pt modelId="{C6658D10-5F02-4D45-86FA-357B5F681608}" type="sibTrans" cxnId="{0F835B49-8E16-2C47-91C4-B5F9F085C8F6}">
      <dgm:prSet custT="1"/>
      <dgm:spPr>
        <a:solidFill>
          <a:srgbClr val="29ACF0"/>
        </a:solidFill>
        <a:ln>
          <a:solidFill>
            <a:srgbClr val="29ACF0"/>
          </a:solidFill>
        </a:ln>
      </dgm:spPr>
      <dgm:t>
        <a:bodyPr/>
        <a:lstStyle/>
        <a:p>
          <a:endParaRPr lang="en-US" sz="500">
            <a:latin typeface="Open Sans"/>
            <a:cs typeface="Open Sans"/>
          </a:endParaRPr>
        </a:p>
      </dgm:t>
    </dgm:pt>
    <dgm:pt modelId="{1D60719F-D0A7-ED43-9003-08B64B9C2908}">
      <dgm:prSet phldrT="[Text]" custT="1"/>
      <dgm:spPr>
        <a:solidFill>
          <a:srgbClr val="2B2829"/>
        </a:solidFill>
        <a:ln>
          <a:solidFill>
            <a:srgbClr val="2B2829"/>
          </a:solidFill>
        </a:ln>
      </dgm:spPr>
      <dgm:t>
        <a:bodyPr/>
        <a:lstStyle/>
        <a:p>
          <a:r>
            <a:rPr lang="en-US" sz="900" dirty="0" smtClean="0">
              <a:latin typeface="Open Sans"/>
              <a:cs typeface="Open Sans"/>
            </a:rPr>
            <a:t>Collect Data</a:t>
          </a:r>
          <a:endParaRPr lang="en-US" sz="900" dirty="0">
            <a:latin typeface="Open Sans"/>
            <a:cs typeface="Open Sans"/>
          </a:endParaRPr>
        </a:p>
      </dgm:t>
    </dgm:pt>
    <dgm:pt modelId="{50C68CD6-7E6C-2F4D-A0D4-F126C330393C}" type="parTrans" cxnId="{8E0CB7A3-4EDB-D643-97C6-FBB06688601A}">
      <dgm:prSet/>
      <dgm:spPr/>
      <dgm:t>
        <a:bodyPr/>
        <a:lstStyle/>
        <a:p>
          <a:endParaRPr lang="en-US"/>
        </a:p>
      </dgm:t>
    </dgm:pt>
    <dgm:pt modelId="{06ED8320-4EBA-AD44-BBE1-C66D1714617E}" type="sibTrans" cxnId="{8E0CB7A3-4EDB-D643-97C6-FBB06688601A}">
      <dgm:prSet custT="1"/>
      <dgm:spPr>
        <a:solidFill>
          <a:srgbClr val="29ACF0"/>
        </a:solidFill>
        <a:ln>
          <a:solidFill>
            <a:srgbClr val="29ACF0"/>
          </a:solidFill>
        </a:ln>
      </dgm:spPr>
      <dgm:t>
        <a:bodyPr/>
        <a:lstStyle/>
        <a:p>
          <a:endParaRPr lang="en-US" sz="500">
            <a:latin typeface="Open Sans"/>
            <a:cs typeface="Open Sans"/>
          </a:endParaRPr>
        </a:p>
      </dgm:t>
    </dgm:pt>
    <dgm:pt modelId="{0B648616-E38A-0744-A6CF-68CE11F1E262}">
      <dgm:prSet phldrT="[Text]" custT="1"/>
      <dgm:spPr>
        <a:solidFill>
          <a:srgbClr val="2B2829"/>
        </a:solidFill>
        <a:ln>
          <a:solidFill>
            <a:srgbClr val="2B2829"/>
          </a:solidFill>
        </a:ln>
      </dgm:spPr>
      <dgm:t>
        <a:bodyPr/>
        <a:lstStyle/>
        <a:p>
          <a:r>
            <a:rPr lang="en-US" sz="900" dirty="0" smtClean="0">
              <a:latin typeface="Open Sans"/>
              <a:cs typeface="Open Sans"/>
            </a:rPr>
            <a:t>Develop Idea</a:t>
          </a:r>
          <a:endParaRPr lang="en-US" sz="900" dirty="0">
            <a:latin typeface="Open Sans"/>
            <a:cs typeface="Open Sans"/>
          </a:endParaRPr>
        </a:p>
      </dgm:t>
    </dgm:pt>
    <dgm:pt modelId="{22174839-712F-364A-9D95-446EF88DCAF3}" type="parTrans" cxnId="{A3A30A6C-3DD8-EF46-BE07-61DFDC498CFA}">
      <dgm:prSet/>
      <dgm:spPr/>
      <dgm:t>
        <a:bodyPr/>
        <a:lstStyle/>
        <a:p>
          <a:endParaRPr lang="en-US"/>
        </a:p>
      </dgm:t>
    </dgm:pt>
    <dgm:pt modelId="{94B9AADA-5E20-E145-BCE8-2F6BE6F09D25}" type="sibTrans" cxnId="{A3A30A6C-3DD8-EF46-BE07-61DFDC498CFA}">
      <dgm:prSet custT="1"/>
      <dgm:spPr>
        <a:solidFill>
          <a:srgbClr val="29ACF0"/>
        </a:solidFill>
        <a:ln>
          <a:solidFill>
            <a:srgbClr val="29ACF0"/>
          </a:solidFill>
        </a:ln>
      </dgm:spPr>
      <dgm:t>
        <a:bodyPr/>
        <a:lstStyle/>
        <a:p>
          <a:endParaRPr lang="en-US" sz="500">
            <a:latin typeface="Open Sans"/>
            <a:cs typeface="Open Sans"/>
          </a:endParaRPr>
        </a:p>
      </dgm:t>
    </dgm:pt>
    <dgm:pt modelId="{A95D94AD-1741-DE4B-A19C-8CF46E10A05D}">
      <dgm:prSet phldrT="[Text]" custT="1"/>
      <dgm:spPr>
        <a:solidFill>
          <a:srgbClr val="2B2829"/>
        </a:solidFill>
        <a:ln>
          <a:solidFill>
            <a:srgbClr val="2B2829"/>
          </a:solidFill>
        </a:ln>
      </dgm:spPr>
      <dgm:t>
        <a:bodyPr/>
        <a:lstStyle/>
        <a:p>
          <a:r>
            <a:rPr lang="en-US" sz="900" dirty="0" smtClean="0">
              <a:latin typeface="Open Sans"/>
              <a:cs typeface="Open Sans"/>
            </a:rPr>
            <a:t>Design Study</a:t>
          </a:r>
          <a:endParaRPr lang="en-US" sz="900" dirty="0">
            <a:latin typeface="Open Sans"/>
            <a:cs typeface="Open Sans"/>
          </a:endParaRPr>
        </a:p>
      </dgm:t>
    </dgm:pt>
    <dgm:pt modelId="{7D6A4B75-70B1-2B45-B2B1-6BA2AC84D037}" type="parTrans" cxnId="{449EB1F9-7434-554C-8484-C778332F19EE}">
      <dgm:prSet/>
      <dgm:spPr/>
      <dgm:t>
        <a:bodyPr/>
        <a:lstStyle/>
        <a:p>
          <a:endParaRPr lang="en-US"/>
        </a:p>
      </dgm:t>
    </dgm:pt>
    <dgm:pt modelId="{3BB94EED-661E-9F49-9752-AD556D656989}" type="sibTrans" cxnId="{449EB1F9-7434-554C-8484-C778332F19EE}">
      <dgm:prSet custT="1"/>
      <dgm:spPr>
        <a:solidFill>
          <a:srgbClr val="29ACF0"/>
        </a:solidFill>
        <a:ln>
          <a:solidFill>
            <a:srgbClr val="29ACF0"/>
          </a:solidFill>
        </a:ln>
      </dgm:spPr>
      <dgm:t>
        <a:bodyPr/>
        <a:lstStyle/>
        <a:p>
          <a:endParaRPr lang="en-US" sz="500">
            <a:latin typeface="Open Sans"/>
            <a:cs typeface="Open Sans"/>
          </a:endParaRPr>
        </a:p>
      </dgm:t>
    </dgm:pt>
    <dgm:pt modelId="{78218586-FF81-7848-AA7E-2A0463AF6914}" type="pres">
      <dgm:prSet presAssocID="{9ABADB21-8DF8-604A-AE7D-576935054493}" presName="cycle" presStyleCnt="0">
        <dgm:presLayoutVars>
          <dgm:dir/>
          <dgm:resizeHandles val="exact"/>
        </dgm:presLayoutVars>
      </dgm:prSet>
      <dgm:spPr/>
      <dgm:t>
        <a:bodyPr/>
        <a:lstStyle/>
        <a:p>
          <a:endParaRPr lang="en-US"/>
        </a:p>
      </dgm:t>
    </dgm:pt>
    <dgm:pt modelId="{420BDDC4-76B4-3740-88A9-0B4BA62D3BE7}" type="pres">
      <dgm:prSet presAssocID="{8932C50D-6E43-6148-B18A-BF31241AA7BC}" presName="node" presStyleLbl="node1" presStyleIdx="0" presStyleCnt="8">
        <dgm:presLayoutVars>
          <dgm:bulletEnabled val="1"/>
        </dgm:presLayoutVars>
      </dgm:prSet>
      <dgm:spPr/>
      <dgm:t>
        <a:bodyPr/>
        <a:lstStyle/>
        <a:p>
          <a:endParaRPr lang="en-US"/>
        </a:p>
      </dgm:t>
    </dgm:pt>
    <dgm:pt modelId="{4CC6A0EF-2065-734E-995B-C3EF53395271}" type="pres">
      <dgm:prSet presAssocID="{3B6C4D2C-E006-0A40-A4EF-27DD1721C01F}" presName="sibTrans" presStyleLbl="sibTrans2D1" presStyleIdx="0" presStyleCnt="8"/>
      <dgm:spPr/>
      <dgm:t>
        <a:bodyPr/>
        <a:lstStyle/>
        <a:p>
          <a:endParaRPr lang="en-US"/>
        </a:p>
      </dgm:t>
    </dgm:pt>
    <dgm:pt modelId="{95A88AA1-12CE-1344-B3F4-B69166FC9033}" type="pres">
      <dgm:prSet presAssocID="{3B6C4D2C-E006-0A40-A4EF-27DD1721C01F}" presName="connectorText" presStyleLbl="sibTrans2D1" presStyleIdx="0" presStyleCnt="8"/>
      <dgm:spPr/>
      <dgm:t>
        <a:bodyPr/>
        <a:lstStyle/>
        <a:p>
          <a:endParaRPr lang="en-US"/>
        </a:p>
      </dgm:t>
    </dgm:pt>
    <dgm:pt modelId="{03CBD181-5CCE-3540-A277-98FBB461EEA1}" type="pres">
      <dgm:prSet presAssocID="{4B63E2C2-3010-BA43-B79E-689DE10F4EA2}" presName="node" presStyleLbl="node1" presStyleIdx="1" presStyleCnt="8">
        <dgm:presLayoutVars>
          <dgm:bulletEnabled val="1"/>
        </dgm:presLayoutVars>
      </dgm:prSet>
      <dgm:spPr/>
      <dgm:t>
        <a:bodyPr/>
        <a:lstStyle/>
        <a:p>
          <a:endParaRPr lang="en-US"/>
        </a:p>
      </dgm:t>
    </dgm:pt>
    <dgm:pt modelId="{3371E0A3-9259-5A45-AA2D-D35714865E35}" type="pres">
      <dgm:prSet presAssocID="{15EEA9D7-CA1D-C549-96FF-860E6499E853}" presName="sibTrans" presStyleLbl="sibTrans2D1" presStyleIdx="1" presStyleCnt="8"/>
      <dgm:spPr/>
      <dgm:t>
        <a:bodyPr/>
        <a:lstStyle/>
        <a:p>
          <a:endParaRPr lang="en-US"/>
        </a:p>
      </dgm:t>
    </dgm:pt>
    <dgm:pt modelId="{EFDA1A6E-1B3E-5B4E-9EFE-9E95D348EEF4}" type="pres">
      <dgm:prSet presAssocID="{15EEA9D7-CA1D-C549-96FF-860E6499E853}" presName="connectorText" presStyleLbl="sibTrans2D1" presStyleIdx="1" presStyleCnt="8"/>
      <dgm:spPr/>
      <dgm:t>
        <a:bodyPr/>
        <a:lstStyle/>
        <a:p>
          <a:endParaRPr lang="en-US"/>
        </a:p>
      </dgm:t>
    </dgm:pt>
    <dgm:pt modelId="{98DDBB1F-31E6-2E40-8434-AE1A7D4E2C20}" type="pres">
      <dgm:prSet presAssocID="{0B648616-E38A-0744-A6CF-68CE11F1E262}" presName="node" presStyleLbl="node1" presStyleIdx="2" presStyleCnt="8">
        <dgm:presLayoutVars>
          <dgm:bulletEnabled val="1"/>
        </dgm:presLayoutVars>
      </dgm:prSet>
      <dgm:spPr/>
      <dgm:t>
        <a:bodyPr/>
        <a:lstStyle/>
        <a:p>
          <a:endParaRPr lang="en-US"/>
        </a:p>
      </dgm:t>
    </dgm:pt>
    <dgm:pt modelId="{C43177C5-E097-F54E-A436-4E96E7950AAD}" type="pres">
      <dgm:prSet presAssocID="{94B9AADA-5E20-E145-BCE8-2F6BE6F09D25}" presName="sibTrans" presStyleLbl="sibTrans2D1" presStyleIdx="2" presStyleCnt="8"/>
      <dgm:spPr/>
      <dgm:t>
        <a:bodyPr/>
        <a:lstStyle/>
        <a:p>
          <a:endParaRPr lang="en-US"/>
        </a:p>
      </dgm:t>
    </dgm:pt>
    <dgm:pt modelId="{F651D444-2B5E-9E4D-9B93-5944D00FFDC4}" type="pres">
      <dgm:prSet presAssocID="{94B9AADA-5E20-E145-BCE8-2F6BE6F09D25}" presName="connectorText" presStyleLbl="sibTrans2D1" presStyleIdx="2" presStyleCnt="8"/>
      <dgm:spPr/>
      <dgm:t>
        <a:bodyPr/>
        <a:lstStyle/>
        <a:p>
          <a:endParaRPr lang="en-US"/>
        </a:p>
      </dgm:t>
    </dgm:pt>
    <dgm:pt modelId="{F0A97B06-57BB-5143-A59A-B23D87EB749A}" type="pres">
      <dgm:prSet presAssocID="{A95D94AD-1741-DE4B-A19C-8CF46E10A05D}" presName="node" presStyleLbl="node1" presStyleIdx="3" presStyleCnt="8">
        <dgm:presLayoutVars>
          <dgm:bulletEnabled val="1"/>
        </dgm:presLayoutVars>
      </dgm:prSet>
      <dgm:spPr/>
      <dgm:t>
        <a:bodyPr/>
        <a:lstStyle/>
        <a:p>
          <a:endParaRPr lang="en-US"/>
        </a:p>
      </dgm:t>
    </dgm:pt>
    <dgm:pt modelId="{109FCCAB-A9E3-FC40-954D-BE7FB80FF15D}" type="pres">
      <dgm:prSet presAssocID="{3BB94EED-661E-9F49-9752-AD556D656989}" presName="sibTrans" presStyleLbl="sibTrans2D1" presStyleIdx="3" presStyleCnt="8"/>
      <dgm:spPr/>
      <dgm:t>
        <a:bodyPr/>
        <a:lstStyle/>
        <a:p>
          <a:endParaRPr lang="en-US"/>
        </a:p>
      </dgm:t>
    </dgm:pt>
    <dgm:pt modelId="{F9DF822F-1FC5-4B4C-93AB-E8B4C1306FEE}" type="pres">
      <dgm:prSet presAssocID="{3BB94EED-661E-9F49-9752-AD556D656989}" presName="connectorText" presStyleLbl="sibTrans2D1" presStyleIdx="3" presStyleCnt="8"/>
      <dgm:spPr/>
      <dgm:t>
        <a:bodyPr/>
        <a:lstStyle/>
        <a:p>
          <a:endParaRPr lang="en-US"/>
        </a:p>
      </dgm:t>
    </dgm:pt>
    <dgm:pt modelId="{CD43E395-4617-9345-95E6-A342F23AB351}" type="pres">
      <dgm:prSet presAssocID="{1D60719F-D0A7-ED43-9003-08B64B9C2908}" presName="node" presStyleLbl="node1" presStyleIdx="4" presStyleCnt="8">
        <dgm:presLayoutVars>
          <dgm:bulletEnabled val="1"/>
        </dgm:presLayoutVars>
      </dgm:prSet>
      <dgm:spPr/>
      <dgm:t>
        <a:bodyPr/>
        <a:lstStyle/>
        <a:p>
          <a:endParaRPr lang="en-US"/>
        </a:p>
      </dgm:t>
    </dgm:pt>
    <dgm:pt modelId="{289A7F78-2C41-244E-AAB4-B70FA351CFD6}" type="pres">
      <dgm:prSet presAssocID="{06ED8320-4EBA-AD44-BBE1-C66D1714617E}" presName="sibTrans" presStyleLbl="sibTrans2D1" presStyleIdx="4" presStyleCnt="8"/>
      <dgm:spPr/>
      <dgm:t>
        <a:bodyPr/>
        <a:lstStyle/>
        <a:p>
          <a:endParaRPr lang="en-US"/>
        </a:p>
      </dgm:t>
    </dgm:pt>
    <dgm:pt modelId="{407B5A76-FA47-4A4E-A425-AFA1C6B2BA4A}" type="pres">
      <dgm:prSet presAssocID="{06ED8320-4EBA-AD44-BBE1-C66D1714617E}" presName="connectorText" presStyleLbl="sibTrans2D1" presStyleIdx="4" presStyleCnt="8"/>
      <dgm:spPr/>
      <dgm:t>
        <a:bodyPr/>
        <a:lstStyle/>
        <a:p>
          <a:endParaRPr lang="en-US"/>
        </a:p>
      </dgm:t>
    </dgm:pt>
    <dgm:pt modelId="{8DC8C63F-A649-0941-9417-3E3A6B16BC12}" type="pres">
      <dgm:prSet presAssocID="{39E9C173-7CC7-114D-BCCA-F08139E81CE2}" presName="node" presStyleLbl="node1" presStyleIdx="5" presStyleCnt="8">
        <dgm:presLayoutVars>
          <dgm:bulletEnabled val="1"/>
        </dgm:presLayoutVars>
      </dgm:prSet>
      <dgm:spPr/>
      <dgm:t>
        <a:bodyPr/>
        <a:lstStyle/>
        <a:p>
          <a:endParaRPr lang="en-US"/>
        </a:p>
      </dgm:t>
    </dgm:pt>
    <dgm:pt modelId="{FF355FD8-BEF4-8142-89F2-C6F504781414}" type="pres">
      <dgm:prSet presAssocID="{A08295FA-BDFE-2A4D-8D97-D93E06A4A63C}" presName="sibTrans" presStyleLbl="sibTrans2D1" presStyleIdx="5" presStyleCnt="8"/>
      <dgm:spPr/>
      <dgm:t>
        <a:bodyPr/>
        <a:lstStyle/>
        <a:p>
          <a:endParaRPr lang="en-US"/>
        </a:p>
      </dgm:t>
    </dgm:pt>
    <dgm:pt modelId="{9945D0F5-1361-E940-B793-E2BBB543815D}" type="pres">
      <dgm:prSet presAssocID="{A08295FA-BDFE-2A4D-8D97-D93E06A4A63C}" presName="connectorText" presStyleLbl="sibTrans2D1" presStyleIdx="5" presStyleCnt="8"/>
      <dgm:spPr/>
      <dgm:t>
        <a:bodyPr/>
        <a:lstStyle/>
        <a:p>
          <a:endParaRPr lang="en-US"/>
        </a:p>
      </dgm:t>
    </dgm:pt>
    <dgm:pt modelId="{9D33C7DA-2D9F-A54C-AF19-0A8BF34E8614}" type="pres">
      <dgm:prSet presAssocID="{BE7969E9-B3A3-9045-AF4D-E457FAF7F53B}" presName="node" presStyleLbl="node1" presStyleIdx="6" presStyleCnt="8">
        <dgm:presLayoutVars>
          <dgm:bulletEnabled val="1"/>
        </dgm:presLayoutVars>
      </dgm:prSet>
      <dgm:spPr/>
      <dgm:t>
        <a:bodyPr/>
        <a:lstStyle/>
        <a:p>
          <a:endParaRPr lang="en-US"/>
        </a:p>
      </dgm:t>
    </dgm:pt>
    <dgm:pt modelId="{72D91C5A-A2AF-6C4A-9004-3C3890BA4560}" type="pres">
      <dgm:prSet presAssocID="{ECB4D247-7E7D-5340-85C0-2D3DD8C2C434}" presName="sibTrans" presStyleLbl="sibTrans2D1" presStyleIdx="6" presStyleCnt="8"/>
      <dgm:spPr/>
      <dgm:t>
        <a:bodyPr/>
        <a:lstStyle/>
        <a:p>
          <a:endParaRPr lang="en-US"/>
        </a:p>
      </dgm:t>
    </dgm:pt>
    <dgm:pt modelId="{39B3797F-051A-D746-9B97-E1AEB7FA7D43}" type="pres">
      <dgm:prSet presAssocID="{ECB4D247-7E7D-5340-85C0-2D3DD8C2C434}" presName="connectorText" presStyleLbl="sibTrans2D1" presStyleIdx="6" presStyleCnt="8"/>
      <dgm:spPr/>
      <dgm:t>
        <a:bodyPr/>
        <a:lstStyle/>
        <a:p>
          <a:endParaRPr lang="en-US"/>
        </a:p>
      </dgm:t>
    </dgm:pt>
    <dgm:pt modelId="{88E3BFB5-FC56-7A41-B68E-B7E1F658714E}" type="pres">
      <dgm:prSet presAssocID="{3540BBC3-DA6B-4545-8485-651B41DF3A7C}" presName="node" presStyleLbl="node1" presStyleIdx="7" presStyleCnt="8">
        <dgm:presLayoutVars>
          <dgm:bulletEnabled val="1"/>
        </dgm:presLayoutVars>
      </dgm:prSet>
      <dgm:spPr/>
      <dgm:t>
        <a:bodyPr/>
        <a:lstStyle/>
        <a:p>
          <a:endParaRPr lang="en-US"/>
        </a:p>
      </dgm:t>
    </dgm:pt>
    <dgm:pt modelId="{BCEA074B-3984-A94A-9C92-83CEE994FDE6}" type="pres">
      <dgm:prSet presAssocID="{C6658D10-5F02-4D45-86FA-357B5F681608}" presName="sibTrans" presStyleLbl="sibTrans2D1" presStyleIdx="7" presStyleCnt="8"/>
      <dgm:spPr/>
      <dgm:t>
        <a:bodyPr/>
        <a:lstStyle/>
        <a:p>
          <a:endParaRPr lang="en-US"/>
        </a:p>
      </dgm:t>
    </dgm:pt>
    <dgm:pt modelId="{437127E5-AC48-D047-84BA-1B2D4DA143F6}" type="pres">
      <dgm:prSet presAssocID="{C6658D10-5F02-4D45-86FA-357B5F681608}" presName="connectorText" presStyleLbl="sibTrans2D1" presStyleIdx="7" presStyleCnt="8"/>
      <dgm:spPr/>
      <dgm:t>
        <a:bodyPr/>
        <a:lstStyle/>
        <a:p>
          <a:endParaRPr lang="en-US"/>
        </a:p>
      </dgm:t>
    </dgm:pt>
  </dgm:ptLst>
  <dgm:cxnLst>
    <dgm:cxn modelId="{DA387C24-A911-A44D-858C-B46075037934}" type="presOf" srcId="{39E9C173-7CC7-114D-BCCA-F08139E81CE2}" destId="{8DC8C63F-A649-0941-9417-3E3A6B16BC12}" srcOrd="0" destOrd="0" presId="urn:microsoft.com/office/officeart/2005/8/layout/cycle2"/>
    <dgm:cxn modelId="{1006B3ED-17EF-EF45-BB5F-E93BFAD86356}" type="presOf" srcId="{C6658D10-5F02-4D45-86FA-357B5F681608}" destId="{437127E5-AC48-D047-84BA-1B2D4DA143F6}" srcOrd="1" destOrd="0" presId="urn:microsoft.com/office/officeart/2005/8/layout/cycle2"/>
    <dgm:cxn modelId="{1CD26A0C-1637-E14C-8AAB-56F02F08822E}" srcId="{9ABADB21-8DF8-604A-AE7D-576935054493}" destId="{39E9C173-7CC7-114D-BCCA-F08139E81CE2}" srcOrd="5" destOrd="0" parTransId="{1B18FBC4-0BD0-4E4A-8665-7BC795E38881}" sibTransId="{A08295FA-BDFE-2A4D-8D97-D93E06A4A63C}"/>
    <dgm:cxn modelId="{E4FE3ADC-6486-464F-B8C1-34EB7F5BC492}" srcId="{9ABADB21-8DF8-604A-AE7D-576935054493}" destId="{8932C50D-6E43-6148-B18A-BF31241AA7BC}" srcOrd="0" destOrd="0" parTransId="{A6DDDF56-E426-B548-B9C5-EF2D6A3D47D2}" sibTransId="{3B6C4D2C-E006-0A40-A4EF-27DD1721C01F}"/>
    <dgm:cxn modelId="{688E8BE5-D70A-554E-BF5D-757FC2FC9F24}" type="presOf" srcId="{94B9AADA-5E20-E145-BCE8-2F6BE6F09D25}" destId="{C43177C5-E097-F54E-A436-4E96E7950AAD}" srcOrd="0" destOrd="0" presId="urn:microsoft.com/office/officeart/2005/8/layout/cycle2"/>
    <dgm:cxn modelId="{17AEE37F-DCEF-9C4F-A7C4-C775FF65BCED}" type="presOf" srcId="{8932C50D-6E43-6148-B18A-BF31241AA7BC}" destId="{420BDDC4-76B4-3740-88A9-0B4BA62D3BE7}" srcOrd="0" destOrd="0" presId="urn:microsoft.com/office/officeart/2005/8/layout/cycle2"/>
    <dgm:cxn modelId="{19256985-B772-F14A-9BA9-1CC476759C16}" type="presOf" srcId="{3BB94EED-661E-9F49-9752-AD556D656989}" destId="{109FCCAB-A9E3-FC40-954D-BE7FB80FF15D}" srcOrd="0" destOrd="0" presId="urn:microsoft.com/office/officeart/2005/8/layout/cycle2"/>
    <dgm:cxn modelId="{E4F16D95-4753-574E-A7BA-A55ACD70724C}" type="presOf" srcId="{4B63E2C2-3010-BA43-B79E-689DE10F4EA2}" destId="{03CBD181-5CCE-3540-A277-98FBB461EEA1}" srcOrd="0" destOrd="0" presId="urn:microsoft.com/office/officeart/2005/8/layout/cycle2"/>
    <dgm:cxn modelId="{798F769C-D617-AF4A-A23D-F272CCAD7166}" type="presOf" srcId="{ECB4D247-7E7D-5340-85C0-2D3DD8C2C434}" destId="{39B3797F-051A-D746-9B97-E1AEB7FA7D43}" srcOrd="1" destOrd="0" presId="urn:microsoft.com/office/officeart/2005/8/layout/cycle2"/>
    <dgm:cxn modelId="{6264ED7F-8ACB-1941-AD54-F12F4197FDA3}" type="presOf" srcId="{9ABADB21-8DF8-604A-AE7D-576935054493}" destId="{78218586-FF81-7848-AA7E-2A0463AF6914}" srcOrd="0" destOrd="0" presId="urn:microsoft.com/office/officeart/2005/8/layout/cycle2"/>
    <dgm:cxn modelId="{83EF97D8-ECBB-8D4B-8448-02E0C630189F}" type="presOf" srcId="{BE7969E9-B3A3-9045-AF4D-E457FAF7F53B}" destId="{9D33C7DA-2D9F-A54C-AF19-0A8BF34E8614}" srcOrd="0" destOrd="0" presId="urn:microsoft.com/office/officeart/2005/8/layout/cycle2"/>
    <dgm:cxn modelId="{8DF3097A-C4F1-B54E-96C2-EE238FB5EE84}" type="presOf" srcId="{3540BBC3-DA6B-4545-8485-651B41DF3A7C}" destId="{88E3BFB5-FC56-7A41-B68E-B7E1F658714E}" srcOrd="0" destOrd="0" presId="urn:microsoft.com/office/officeart/2005/8/layout/cycle2"/>
    <dgm:cxn modelId="{A3A30A6C-3DD8-EF46-BE07-61DFDC498CFA}" srcId="{9ABADB21-8DF8-604A-AE7D-576935054493}" destId="{0B648616-E38A-0744-A6CF-68CE11F1E262}" srcOrd="2" destOrd="0" parTransId="{22174839-712F-364A-9D95-446EF88DCAF3}" sibTransId="{94B9AADA-5E20-E145-BCE8-2F6BE6F09D25}"/>
    <dgm:cxn modelId="{8E0CB7A3-4EDB-D643-97C6-FBB06688601A}" srcId="{9ABADB21-8DF8-604A-AE7D-576935054493}" destId="{1D60719F-D0A7-ED43-9003-08B64B9C2908}" srcOrd="4" destOrd="0" parTransId="{50C68CD6-7E6C-2F4D-A0D4-F126C330393C}" sibTransId="{06ED8320-4EBA-AD44-BBE1-C66D1714617E}"/>
    <dgm:cxn modelId="{FF27DD3C-CAA2-8540-85B7-9338D53303F9}" type="presOf" srcId="{C6658D10-5F02-4D45-86FA-357B5F681608}" destId="{BCEA074B-3984-A94A-9C92-83CEE994FDE6}" srcOrd="0" destOrd="0" presId="urn:microsoft.com/office/officeart/2005/8/layout/cycle2"/>
    <dgm:cxn modelId="{6A4F7DD7-9AAC-4C4B-973F-2E413247726F}" type="presOf" srcId="{3BB94EED-661E-9F49-9752-AD556D656989}" destId="{F9DF822F-1FC5-4B4C-93AB-E8B4C1306FEE}" srcOrd="1" destOrd="0" presId="urn:microsoft.com/office/officeart/2005/8/layout/cycle2"/>
    <dgm:cxn modelId="{30052776-309F-0F4B-94F0-5BA7FC6C89B0}" type="presOf" srcId="{15EEA9D7-CA1D-C549-96FF-860E6499E853}" destId="{3371E0A3-9259-5A45-AA2D-D35714865E35}" srcOrd="0" destOrd="0" presId="urn:microsoft.com/office/officeart/2005/8/layout/cycle2"/>
    <dgm:cxn modelId="{EBB5361C-F00C-B346-B1DE-0A4AFA6E288B}" type="presOf" srcId="{94B9AADA-5E20-E145-BCE8-2F6BE6F09D25}" destId="{F651D444-2B5E-9E4D-9B93-5944D00FFDC4}" srcOrd="1" destOrd="0" presId="urn:microsoft.com/office/officeart/2005/8/layout/cycle2"/>
    <dgm:cxn modelId="{AC8DFC2F-2FD8-024A-BE9E-FCD7470BB3D5}" type="presOf" srcId="{06ED8320-4EBA-AD44-BBE1-C66D1714617E}" destId="{407B5A76-FA47-4A4E-A425-AFA1C6B2BA4A}" srcOrd="1" destOrd="0" presId="urn:microsoft.com/office/officeart/2005/8/layout/cycle2"/>
    <dgm:cxn modelId="{B42E52DE-84DC-B64D-A8B3-1C7074CA4AA5}" type="presOf" srcId="{A08295FA-BDFE-2A4D-8D97-D93E06A4A63C}" destId="{9945D0F5-1361-E940-B793-E2BBB543815D}" srcOrd="1" destOrd="0" presId="urn:microsoft.com/office/officeart/2005/8/layout/cycle2"/>
    <dgm:cxn modelId="{BB12A8F9-12D0-ED43-B655-5140074389BA}" type="presOf" srcId="{15EEA9D7-CA1D-C549-96FF-860E6499E853}" destId="{EFDA1A6E-1B3E-5B4E-9EFE-9E95D348EEF4}" srcOrd="1" destOrd="0" presId="urn:microsoft.com/office/officeart/2005/8/layout/cycle2"/>
    <dgm:cxn modelId="{FC5D8A66-27FF-214F-AC5A-49B9ABFEA074}" type="presOf" srcId="{ECB4D247-7E7D-5340-85C0-2D3DD8C2C434}" destId="{72D91C5A-A2AF-6C4A-9004-3C3890BA4560}" srcOrd="0" destOrd="0" presId="urn:microsoft.com/office/officeart/2005/8/layout/cycle2"/>
    <dgm:cxn modelId="{2A968E55-0211-8442-BB08-B4E10CAD1835}" type="presOf" srcId="{3B6C4D2C-E006-0A40-A4EF-27DD1721C01F}" destId="{95A88AA1-12CE-1344-B3F4-B69166FC9033}" srcOrd="1" destOrd="0" presId="urn:microsoft.com/office/officeart/2005/8/layout/cycle2"/>
    <dgm:cxn modelId="{B3AF1524-79CB-9847-AA3E-551BA338289E}" type="presOf" srcId="{A08295FA-BDFE-2A4D-8D97-D93E06A4A63C}" destId="{FF355FD8-BEF4-8142-89F2-C6F504781414}" srcOrd="0" destOrd="0" presId="urn:microsoft.com/office/officeart/2005/8/layout/cycle2"/>
    <dgm:cxn modelId="{B858AC75-A528-1C4F-A150-363DD72BAB51}" type="presOf" srcId="{3B6C4D2C-E006-0A40-A4EF-27DD1721C01F}" destId="{4CC6A0EF-2065-734E-995B-C3EF53395271}" srcOrd="0" destOrd="0" presId="urn:microsoft.com/office/officeart/2005/8/layout/cycle2"/>
    <dgm:cxn modelId="{E72851F1-E803-E842-B98D-17D03C80C52D}" srcId="{9ABADB21-8DF8-604A-AE7D-576935054493}" destId="{BE7969E9-B3A3-9045-AF4D-E457FAF7F53B}" srcOrd="6" destOrd="0" parTransId="{1B9C633F-C3E6-0D4E-A154-F7DF729DB31C}" sibTransId="{ECB4D247-7E7D-5340-85C0-2D3DD8C2C434}"/>
    <dgm:cxn modelId="{A595A4AD-F54C-A84A-B034-72D9D0811DF8}" srcId="{9ABADB21-8DF8-604A-AE7D-576935054493}" destId="{4B63E2C2-3010-BA43-B79E-689DE10F4EA2}" srcOrd="1" destOrd="0" parTransId="{66954500-0B50-CB45-966D-94AACB6C5786}" sibTransId="{15EEA9D7-CA1D-C549-96FF-860E6499E853}"/>
    <dgm:cxn modelId="{44600A0F-EEA0-DE47-BD94-627F346E1D46}" type="presOf" srcId="{0B648616-E38A-0744-A6CF-68CE11F1E262}" destId="{98DDBB1F-31E6-2E40-8434-AE1A7D4E2C20}" srcOrd="0" destOrd="0" presId="urn:microsoft.com/office/officeart/2005/8/layout/cycle2"/>
    <dgm:cxn modelId="{AC6DF70F-AE10-AB4E-A80C-8384364AE3F4}" type="presOf" srcId="{06ED8320-4EBA-AD44-BBE1-C66D1714617E}" destId="{289A7F78-2C41-244E-AAB4-B70FA351CFD6}" srcOrd="0" destOrd="0" presId="urn:microsoft.com/office/officeart/2005/8/layout/cycle2"/>
    <dgm:cxn modelId="{F5689FDB-A269-474B-88E8-68954791E2C5}" type="presOf" srcId="{A95D94AD-1741-DE4B-A19C-8CF46E10A05D}" destId="{F0A97B06-57BB-5143-A59A-B23D87EB749A}" srcOrd="0" destOrd="0" presId="urn:microsoft.com/office/officeart/2005/8/layout/cycle2"/>
    <dgm:cxn modelId="{449EB1F9-7434-554C-8484-C778332F19EE}" srcId="{9ABADB21-8DF8-604A-AE7D-576935054493}" destId="{A95D94AD-1741-DE4B-A19C-8CF46E10A05D}" srcOrd="3" destOrd="0" parTransId="{7D6A4B75-70B1-2B45-B2B1-6BA2AC84D037}" sibTransId="{3BB94EED-661E-9F49-9752-AD556D656989}"/>
    <dgm:cxn modelId="{0F835B49-8E16-2C47-91C4-B5F9F085C8F6}" srcId="{9ABADB21-8DF8-604A-AE7D-576935054493}" destId="{3540BBC3-DA6B-4545-8485-651B41DF3A7C}" srcOrd="7" destOrd="0" parTransId="{72E059F5-09DA-6641-BA91-101A4EEAAE58}" sibTransId="{C6658D10-5F02-4D45-86FA-357B5F681608}"/>
    <dgm:cxn modelId="{463048DE-FFBE-5047-9446-978F25F0ABD8}" type="presOf" srcId="{1D60719F-D0A7-ED43-9003-08B64B9C2908}" destId="{CD43E395-4617-9345-95E6-A342F23AB351}" srcOrd="0" destOrd="0" presId="urn:microsoft.com/office/officeart/2005/8/layout/cycle2"/>
    <dgm:cxn modelId="{EE9E607C-FDC2-0642-8D6B-851BE11B2906}" type="presParOf" srcId="{78218586-FF81-7848-AA7E-2A0463AF6914}" destId="{420BDDC4-76B4-3740-88A9-0B4BA62D3BE7}" srcOrd="0" destOrd="0" presId="urn:microsoft.com/office/officeart/2005/8/layout/cycle2"/>
    <dgm:cxn modelId="{D0A2FF16-E113-8E49-8278-1899704515D3}" type="presParOf" srcId="{78218586-FF81-7848-AA7E-2A0463AF6914}" destId="{4CC6A0EF-2065-734E-995B-C3EF53395271}" srcOrd="1" destOrd="0" presId="urn:microsoft.com/office/officeart/2005/8/layout/cycle2"/>
    <dgm:cxn modelId="{C89ABD7D-A3FE-0D4E-AA26-8209ADE4536F}" type="presParOf" srcId="{4CC6A0EF-2065-734E-995B-C3EF53395271}" destId="{95A88AA1-12CE-1344-B3F4-B69166FC9033}" srcOrd="0" destOrd="0" presId="urn:microsoft.com/office/officeart/2005/8/layout/cycle2"/>
    <dgm:cxn modelId="{2D551C1E-84C6-3843-8241-A4E562F8B224}" type="presParOf" srcId="{78218586-FF81-7848-AA7E-2A0463AF6914}" destId="{03CBD181-5CCE-3540-A277-98FBB461EEA1}" srcOrd="2" destOrd="0" presId="urn:microsoft.com/office/officeart/2005/8/layout/cycle2"/>
    <dgm:cxn modelId="{77AB205E-225E-C24F-A65B-C5A018923424}" type="presParOf" srcId="{78218586-FF81-7848-AA7E-2A0463AF6914}" destId="{3371E0A3-9259-5A45-AA2D-D35714865E35}" srcOrd="3" destOrd="0" presId="urn:microsoft.com/office/officeart/2005/8/layout/cycle2"/>
    <dgm:cxn modelId="{007B81A1-F473-244A-9BEE-FF3ADE35131C}" type="presParOf" srcId="{3371E0A3-9259-5A45-AA2D-D35714865E35}" destId="{EFDA1A6E-1B3E-5B4E-9EFE-9E95D348EEF4}" srcOrd="0" destOrd="0" presId="urn:microsoft.com/office/officeart/2005/8/layout/cycle2"/>
    <dgm:cxn modelId="{0520F448-63C3-AD4D-BA7A-5A7EF6749E15}" type="presParOf" srcId="{78218586-FF81-7848-AA7E-2A0463AF6914}" destId="{98DDBB1F-31E6-2E40-8434-AE1A7D4E2C20}" srcOrd="4" destOrd="0" presId="urn:microsoft.com/office/officeart/2005/8/layout/cycle2"/>
    <dgm:cxn modelId="{D46C558D-7F1D-9B42-9D2D-D0E95C2002C8}" type="presParOf" srcId="{78218586-FF81-7848-AA7E-2A0463AF6914}" destId="{C43177C5-E097-F54E-A436-4E96E7950AAD}" srcOrd="5" destOrd="0" presId="urn:microsoft.com/office/officeart/2005/8/layout/cycle2"/>
    <dgm:cxn modelId="{0E417F99-E0DE-3442-8DC0-0FEA9D6CC6CF}" type="presParOf" srcId="{C43177C5-E097-F54E-A436-4E96E7950AAD}" destId="{F651D444-2B5E-9E4D-9B93-5944D00FFDC4}" srcOrd="0" destOrd="0" presId="urn:microsoft.com/office/officeart/2005/8/layout/cycle2"/>
    <dgm:cxn modelId="{7951A62B-335A-E946-BA00-43075FBE9407}" type="presParOf" srcId="{78218586-FF81-7848-AA7E-2A0463AF6914}" destId="{F0A97B06-57BB-5143-A59A-B23D87EB749A}" srcOrd="6" destOrd="0" presId="urn:microsoft.com/office/officeart/2005/8/layout/cycle2"/>
    <dgm:cxn modelId="{346E548C-47CE-9948-B331-776E23F3939B}" type="presParOf" srcId="{78218586-FF81-7848-AA7E-2A0463AF6914}" destId="{109FCCAB-A9E3-FC40-954D-BE7FB80FF15D}" srcOrd="7" destOrd="0" presId="urn:microsoft.com/office/officeart/2005/8/layout/cycle2"/>
    <dgm:cxn modelId="{82C40A87-7852-E049-B5E8-E7D39BA9E0C5}" type="presParOf" srcId="{109FCCAB-A9E3-FC40-954D-BE7FB80FF15D}" destId="{F9DF822F-1FC5-4B4C-93AB-E8B4C1306FEE}" srcOrd="0" destOrd="0" presId="urn:microsoft.com/office/officeart/2005/8/layout/cycle2"/>
    <dgm:cxn modelId="{CA77D424-F9EF-E64F-8C78-99099A6984BC}" type="presParOf" srcId="{78218586-FF81-7848-AA7E-2A0463AF6914}" destId="{CD43E395-4617-9345-95E6-A342F23AB351}" srcOrd="8" destOrd="0" presId="urn:microsoft.com/office/officeart/2005/8/layout/cycle2"/>
    <dgm:cxn modelId="{43B6C1F1-395D-3148-BE81-4B2CD66DA93F}" type="presParOf" srcId="{78218586-FF81-7848-AA7E-2A0463AF6914}" destId="{289A7F78-2C41-244E-AAB4-B70FA351CFD6}" srcOrd="9" destOrd="0" presId="urn:microsoft.com/office/officeart/2005/8/layout/cycle2"/>
    <dgm:cxn modelId="{914EA22F-1913-D348-B723-6C05452FF53F}" type="presParOf" srcId="{289A7F78-2C41-244E-AAB4-B70FA351CFD6}" destId="{407B5A76-FA47-4A4E-A425-AFA1C6B2BA4A}" srcOrd="0" destOrd="0" presId="urn:microsoft.com/office/officeart/2005/8/layout/cycle2"/>
    <dgm:cxn modelId="{71B8A758-3ACE-B247-BADB-7534C25BD93E}" type="presParOf" srcId="{78218586-FF81-7848-AA7E-2A0463AF6914}" destId="{8DC8C63F-A649-0941-9417-3E3A6B16BC12}" srcOrd="10" destOrd="0" presId="urn:microsoft.com/office/officeart/2005/8/layout/cycle2"/>
    <dgm:cxn modelId="{35B6600D-9C7C-5542-A8C9-FA87FDC74C3A}" type="presParOf" srcId="{78218586-FF81-7848-AA7E-2A0463AF6914}" destId="{FF355FD8-BEF4-8142-89F2-C6F504781414}" srcOrd="11" destOrd="0" presId="urn:microsoft.com/office/officeart/2005/8/layout/cycle2"/>
    <dgm:cxn modelId="{2E0761D0-937E-3242-A9BD-6F757C6B61F3}" type="presParOf" srcId="{FF355FD8-BEF4-8142-89F2-C6F504781414}" destId="{9945D0F5-1361-E940-B793-E2BBB543815D}" srcOrd="0" destOrd="0" presId="urn:microsoft.com/office/officeart/2005/8/layout/cycle2"/>
    <dgm:cxn modelId="{3FBA921F-E20D-C74C-976E-B0C732E81573}" type="presParOf" srcId="{78218586-FF81-7848-AA7E-2A0463AF6914}" destId="{9D33C7DA-2D9F-A54C-AF19-0A8BF34E8614}" srcOrd="12" destOrd="0" presId="urn:microsoft.com/office/officeart/2005/8/layout/cycle2"/>
    <dgm:cxn modelId="{FBCAEB00-A750-F242-AEC0-BE70CFB437C8}" type="presParOf" srcId="{78218586-FF81-7848-AA7E-2A0463AF6914}" destId="{72D91C5A-A2AF-6C4A-9004-3C3890BA4560}" srcOrd="13" destOrd="0" presId="urn:microsoft.com/office/officeart/2005/8/layout/cycle2"/>
    <dgm:cxn modelId="{3922C5C9-26AD-5E48-A8DE-F4F8E7F86680}" type="presParOf" srcId="{72D91C5A-A2AF-6C4A-9004-3C3890BA4560}" destId="{39B3797F-051A-D746-9B97-E1AEB7FA7D43}" srcOrd="0" destOrd="0" presId="urn:microsoft.com/office/officeart/2005/8/layout/cycle2"/>
    <dgm:cxn modelId="{62A0559C-B19C-2148-9ABB-D52BA5E7E7C8}" type="presParOf" srcId="{78218586-FF81-7848-AA7E-2A0463AF6914}" destId="{88E3BFB5-FC56-7A41-B68E-B7E1F658714E}" srcOrd="14" destOrd="0" presId="urn:microsoft.com/office/officeart/2005/8/layout/cycle2"/>
    <dgm:cxn modelId="{02C8BEAD-4289-4340-9BDE-CDE9ED52B5DC}" type="presParOf" srcId="{78218586-FF81-7848-AA7E-2A0463AF6914}" destId="{BCEA074B-3984-A94A-9C92-83CEE994FDE6}" srcOrd="15" destOrd="0" presId="urn:microsoft.com/office/officeart/2005/8/layout/cycle2"/>
    <dgm:cxn modelId="{EA5D8575-1424-9747-B6BA-D765677E8C7F}" type="presParOf" srcId="{BCEA074B-3984-A94A-9C92-83CEE994FDE6}" destId="{437127E5-AC48-D047-84BA-1B2D4DA143F6}" srcOrd="0" destOrd="0" presId="urn:microsoft.com/office/officeart/2005/8/layout/cycle2"/>
  </dgm:cxnLst>
  <dgm:bg/>
  <dgm:whole/>
  <dgm:extLst>
    <a:ext uri="http://schemas.microsoft.com/office/drawing/2008/diagram">
      <dsp:dataModelExt xmlns:dsp="http://schemas.microsoft.com/office/drawing/2008/diagram" relId="rId3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0BDDC4-76B4-3740-88A9-0B4BA62D3BE7}">
      <dsp:nvSpPr>
        <dsp:cNvPr id="0" name=""/>
        <dsp:cNvSpPr/>
      </dsp:nvSpPr>
      <dsp:spPr>
        <a:xfrm>
          <a:off x="2262238" y="42"/>
          <a:ext cx="813154" cy="813154"/>
        </a:xfrm>
        <a:prstGeom prst="ellipse">
          <a:avLst/>
        </a:prstGeom>
        <a:solidFill>
          <a:srgbClr val="2B2829"/>
        </a:solidFill>
        <a:ln>
          <a:solidFill>
            <a:srgbClr val="2B2829"/>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latin typeface="Open Sans"/>
              <a:cs typeface="Open Sans"/>
            </a:rPr>
            <a:t>Publish Report</a:t>
          </a:r>
          <a:endParaRPr lang="en-US" sz="900" kern="1200" dirty="0">
            <a:latin typeface="Open Sans"/>
            <a:cs typeface="Open Sans"/>
          </a:endParaRPr>
        </a:p>
      </dsp:txBody>
      <dsp:txXfrm>
        <a:off x="2381322" y="119126"/>
        <a:ext cx="574986" cy="574986"/>
      </dsp:txXfrm>
    </dsp:sp>
    <dsp:sp modelId="{4CC6A0EF-2065-734E-995B-C3EF53395271}">
      <dsp:nvSpPr>
        <dsp:cNvPr id="0" name=""/>
        <dsp:cNvSpPr/>
      </dsp:nvSpPr>
      <dsp:spPr>
        <a:xfrm rot="1350000">
          <a:off x="3119067" y="500641"/>
          <a:ext cx="216027" cy="274439"/>
        </a:xfrm>
        <a:prstGeom prst="rightArrow">
          <a:avLst>
            <a:gd name="adj1" fmla="val 60000"/>
            <a:gd name="adj2" fmla="val 50000"/>
          </a:avLst>
        </a:prstGeom>
        <a:solidFill>
          <a:srgbClr val="29ACF0"/>
        </a:solidFill>
        <a:ln>
          <a:solidFill>
            <a:srgbClr val="29ACF0"/>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latin typeface="Open Sans"/>
            <a:cs typeface="Open Sans"/>
          </a:endParaRPr>
        </a:p>
      </dsp:txBody>
      <dsp:txXfrm>
        <a:off x="3121534" y="543129"/>
        <a:ext cx="151219" cy="164663"/>
      </dsp:txXfrm>
    </dsp:sp>
    <dsp:sp modelId="{03CBD181-5CCE-3540-A277-98FBB461EEA1}">
      <dsp:nvSpPr>
        <dsp:cNvPr id="0" name=""/>
        <dsp:cNvSpPr/>
      </dsp:nvSpPr>
      <dsp:spPr>
        <a:xfrm>
          <a:off x="3390067" y="467204"/>
          <a:ext cx="813154" cy="813154"/>
        </a:xfrm>
        <a:prstGeom prst="ellipse">
          <a:avLst/>
        </a:prstGeom>
        <a:solidFill>
          <a:srgbClr val="2B2829"/>
        </a:solidFill>
        <a:ln>
          <a:solidFill>
            <a:srgbClr val="2B2829"/>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100000"/>
            </a:lnSpc>
            <a:spcBef>
              <a:spcPct val="0"/>
            </a:spcBef>
            <a:spcAft>
              <a:spcPct val="35000"/>
            </a:spcAft>
          </a:pPr>
          <a:r>
            <a:rPr lang="en-US" sz="900" kern="1200" dirty="0" smtClean="0">
              <a:latin typeface="Open Sans"/>
              <a:cs typeface="Open Sans"/>
            </a:rPr>
            <a:t>Search / Discovery</a:t>
          </a:r>
          <a:endParaRPr lang="en-US" sz="900" kern="1200" dirty="0">
            <a:latin typeface="Open Sans"/>
            <a:cs typeface="Open Sans"/>
          </a:endParaRPr>
        </a:p>
      </dsp:txBody>
      <dsp:txXfrm>
        <a:off x="3509151" y="586288"/>
        <a:ext cx="574986" cy="574986"/>
      </dsp:txXfrm>
    </dsp:sp>
    <dsp:sp modelId="{3371E0A3-9259-5A45-AA2D-D35714865E35}">
      <dsp:nvSpPr>
        <dsp:cNvPr id="0" name=""/>
        <dsp:cNvSpPr/>
      </dsp:nvSpPr>
      <dsp:spPr>
        <a:xfrm rot="4050000">
          <a:off x="3919872" y="1294828"/>
          <a:ext cx="216027" cy="274439"/>
        </a:xfrm>
        <a:prstGeom prst="rightArrow">
          <a:avLst>
            <a:gd name="adj1" fmla="val 60000"/>
            <a:gd name="adj2" fmla="val 50000"/>
          </a:avLst>
        </a:prstGeom>
        <a:solidFill>
          <a:srgbClr val="29ACF0"/>
        </a:solidFill>
        <a:ln>
          <a:solidFill>
            <a:srgbClr val="29ACF0"/>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latin typeface="Open Sans"/>
            <a:cs typeface="Open Sans"/>
          </a:endParaRPr>
        </a:p>
      </dsp:txBody>
      <dsp:txXfrm>
        <a:off x="3939876" y="1319779"/>
        <a:ext cx="151219" cy="164663"/>
      </dsp:txXfrm>
    </dsp:sp>
    <dsp:sp modelId="{98DDBB1F-31E6-2E40-8434-AE1A7D4E2C20}">
      <dsp:nvSpPr>
        <dsp:cNvPr id="0" name=""/>
        <dsp:cNvSpPr/>
      </dsp:nvSpPr>
      <dsp:spPr>
        <a:xfrm>
          <a:off x="3857229" y="1595034"/>
          <a:ext cx="813154" cy="813154"/>
        </a:xfrm>
        <a:prstGeom prst="ellipse">
          <a:avLst/>
        </a:prstGeom>
        <a:solidFill>
          <a:srgbClr val="2B2829"/>
        </a:solidFill>
        <a:ln>
          <a:solidFill>
            <a:srgbClr val="2B2829"/>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latin typeface="Open Sans"/>
              <a:cs typeface="Open Sans"/>
            </a:rPr>
            <a:t>Develop Idea</a:t>
          </a:r>
          <a:endParaRPr lang="en-US" sz="900" kern="1200" dirty="0">
            <a:latin typeface="Open Sans"/>
            <a:cs typeface="Open Sans"/>
          </a:endParaRPr>
        </a:p>
      </dsp:txBody>
      <dsp:txXfrm>
        <a:off x="3976313" y="1714118"/>
        <a:ext cx="574986" cy="574986"/>
      </dsp:txXfrm>
    </dsp:sp>
    <dsp:sp modelId="{C43177C5-E097-F54E-A436-4E96E7950AAD}">
      <dsp:nvSpPr>
        <dsp:cNvPr id="0" name=""/>
        <dsp:cNvSpPr/>
      </dsp:nvSpPr>
      <dsp:spPr>
        <a:xfrm rot="6750000">
          <a:off x="3924552" y="2422657"/>
          <a:ext cx="216027" cy="274439"/>
        </a:xfrm>
        <a:prstGeom prst="rightArrow">
          <a:avLst>
            <a:gd name="adj1" fmla="val 60000"/>
            <a:gd name="adj2" fmla="val 50000"/>
          </a:avLst>
        </a:prstGeom>
        <a:solidFill>
          <a:srgbClr val="29ACF0"/>
        </a:solidFill>
        <a:ln>
          <a:solidFill>
            <a:srgbClr val="29ACF0"/>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latin typeface="Open Sans"/>
            <a:cs typeface="Open Sans"/>
          </a:endParaRPr>
        </a:p>
      </dsp:txBody>
      <dsp:txXfrm rot="10800000">
        <a:off x="3969356" y="2447608"/>
        <a:ext cx="151219" cy="164663"/>
      </dsp:txXfrm>
    </dsp:sp>
    <dsp:sp modelId="{F0A97B06-57BB-5143-A59A-B23D87EB749A}">
      <dsp:nvSpPr>
        <dsp:cNvPr id="0" name=""/>
        <dsp:cNvSpPr/>
      </dsp:nvSpPr>
      <dsp:spPr>
        <a:xfrm>
          <a:off x="3390067" y="2722863"/>
          <a:ext cx="813154" cy="813154"/>
        </a:xfrm>
        <a:prstGeom prst="ellipse">
          <a:avLst/>
        </a:prstGeom>
        <a:solidFill>
          <a:srgbClr val="2B2829"/>
        </a:solidFill>
        <a:ln>
          <a:solidFill>
            <a:srgbClr val="2B2829"/>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latin typeface="Open Sans"/>
              <a:cs typeface="Open Sans"/>
            </a:rPr>
            <a:t>Design Study</a:t>
          </a:r>
          <a:endParaRPr lang="en-US" sz="900" kern="1200" dirty="0">
            <a:latin typeface="Open Sans"/>
            <a:cs typeface="Open Sans"/>
          </a:endParaRPr>
        </a:p>
      </dsp:txBody>
      <dsp:txXfrm>
        <a:off x="3509151" y="2841947"/>
        <a:ext cx="574986" cy="574986"/>
      </dsp:txXfrm>
    </dsp:sp>
    <dsp:sp modelId="{109FCCAB-A9E3-FC40-954D-BE7FB80FF15D}">
      <dsp:nvSpPr>
        <dsp:cNvPr id="0" name=""/>
        <dsp:cNvSpPr/>
      </dsp:nvSpPr>
      <dsp:spPr>
        <a:xfrm rot="9450000">
          <a:off x="3130365" y="3223462"/>
          <a:ext cx="216027" cy="274439"/>
        </a:xfrm>
        <a:prstGeom prst="rightArrow">
          <a:avLst>
            <a:gd name="adj1" fmla="val 60000"/>
            <a:gd name="adj2" fmla="val 50000"/>
          </a:avLst>
        </a:prstGeom>
        <a:solidFill>
          <a:srgbClr val="29ACF0"/>
        </a:solidFill>
        <a:ln>
          <a:solidFill>
            <a:srgbClr val="29ACF0"/>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latin typeface="Open Sans"/>
            <a:cs typeface="Open Sans"/>
          </a:endParaRPr>
        </a:p>
      </dsp:txBody>
      <dsp:txXfrm rot="10800000">
        <a:off x="3192706" y="3265950"/>
        <a:ext cx="151219" cy="164663"/>
      </dsp:txXfrm>
    </dsp:sp>
    <dsp:sp modelId="{CD43E395-4617-9345-95E6-A342F23AB351}">
      <dsp:nvSpPr>
        <dsp:cNvPr id="0" name=""/>
        <dsp:cNvSpPr/>
      </dsp:nvSpPr>
      <dsp:spPr>
        <a:xfrm>
          <a:off x="2262238" y="3190025"/>
          <a:ext cx="813154" cy="813154"/>
        </a:xfrm>
        <a:prstGeom prst="ellipse">
          <a:avLst/>
        </a:prstGeom>
        <a:solidFill>
          <a:srgbClr val="2B2829"/>
        </a:solidFill>
        <a:ln>
          <a:solidFill>
            <a:srgbClr val="2B2829"/>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latin typeface="Open Sans"/>
              <a:cs typeface="Open Sans"/>
            </a:rPr>
            <a:t>Collect Data</a:t>
          </a:r>
          <a:endParaRPr lang="en-US" sz="900" kern="1200" dirty="0">
            <a:latin typeface="Open Sans"/>
            <a:cs typeface="Open Sans"/>
          </a:endParaRPr>
        </a:p>
      </dsp:txBody>
      <dsp:txXfrm>
        <a:off x="2381322" y="3309109"/>
        <a:ext cx="574986" cy="574986"/>
      </dsp:txXfrm>
    </dsp:sp>
    <dsp:sp modelId="{289A7F78-2C41-244E-AAB4-B70FA351CFD6}">
      <dsp:nvSpPr>
        <dsp:cNvPr id="0" name=""/>
        <dsp:cNvSpPr/>
      </dsp:nvSpPr>
      <dsp:spPr>
        <a:xfrm rot="12150000">
          <a:off x="2002535" y="3228142"/>
          <a:ext cx="216027" cy="274439"/>
        </a:xfrm>
        <a:prstGeom prst="rightArrow">
          <a:avLst>
            <a:gd name="adj1" fmla="val 60000"/>
            <a:gd name="adj2" fmla="val 50000"/>
          </a:avLst>
        </a:prstGeom>
        <a:solidFill>
          <a:srgbClr val="29ACF0"/>
        </a:solidFill>
        <a:ln>
          <a:solidFill>
            <a:srgbClr val="29ACF0"/>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latin typeface="Open Sans"/>
            <a:cs typeface="Open Sans"/>
          </a:endParaRPr>
        </a:p>
      </dsp:txBody>
      <dsp:txXfrm rot="10800000">
        <a:off x="2064876" y="3295430"/>
        <a:ext cx="151219" cy="164663"/>
      </dsp:txXfrm>
    </dsp:sp>
    <dsp:sp modelId="{8DC8C63F-A649-0941-9417-3E3A6B16BC12}">
      <dsp:nvSpPr>
        <dsp:cNvPr id="0" name=""/>
        <dsp:cNvSpPr/>
      </dsp:nvSpPr>
      <dsp:spPr>
        <a:xfrm>
          <a:off x="1134408" y="2722863"/>
          <a:ext cx="813154" cy="813154"/>
        </a:xfrm>
        <a:prstGeom prst="ellipse">
          <a:avLst/>
        </a:prstGeom>
        <a:solidFill>
          <a:srgbClr val="2B2829"/>
        </a:solidFill>
        <a:ln>
          <a:solidFill>
            <a:srgbClr val="2B2829"/>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latin typeface="Open Sans"/>
              <a:cs typeface="Open Sans"/>
            </a:rPr>
            <a:t>Store Data</a:t>
          </a:r>
          <a:endParaRPr lang="en-US" sz="900" kern="1200" dirty="0">
            <a:latin typeface="Open Sans"/>
            <a:cs typeface="Open Sans"/>
          </a:endParaRPr>
        </a:p>
      </dsp:txBody>
      <dsp:txXfrm>
        <a:off x="1253492" y="2841947"/>
        <a:ext cx="574986" cy="574986"/>
      </dsp:txXfrm>
    </dsp:sp>
    <dsp:sp modelId="{FF355FD8-BEF4-8142-89F2-C6F504781414}">
      <dsp:nvSpPr>
        <dsp:cNvPr id="0" name=""/>
        <dsp:cNvSpPr/>
      </dsp:nvSpPr>
      <dsp:spPr>
        <a:xfrm rot="14850000">
          <a:off x="1201730" y="2433955"/>
          <a:ext cx="216027" cy="274439"/>
        </a:xfrm>
        <a:prstGeom prst="rightArrow">
          <a:avLst>
            <a:gd name="adj1" fmla="val 60000"/>
            <a:gd name="adj2" fmla="val 50000"/>
          </a:avLst>
        </a:prstGeom>
        <a:solidFill>
          <a:srgbClr val="29ACF0"/>
        </a:solidFill>
        <a:ln>
          <a:solidFill>
            <a:srgbClr val="29ACF0"/>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latin typeface="Open Sans"/>
            <a:cs typeface="Open Sans"/>
          </a:endParaRPr>
        </a:p>
      </dsp:txBody>
      <dsp:txXfrm rot="10800000">
        <a:off x="1246534" y="2518780"/>
        <a:ext cx="151219" cy="164663"/>
      </dsp:txXfrm>
    </dsp:sp>
    <dsp:sp modelId="{9D33C7DA-2D9F-A54C-AF19-0A8BF34E8614}">
      <dsp:nvSpPr>
        <dsp:cNvPr id="0" name=""/>
        <dsp:cNvSpPr/>
      </dsp:nvSpPr>
      <dsp:spPr>
        <a:xfrm>
          <a:off x="667246" y="1595034"/>
          <a:ext cx="813154" cy="813154"/>
        </a:xfrm>
        <a:prstGeom prst="ellipse">
          <a:avLst/>
        </a:prstGeom>
        <a:solidFill>
          <a:srgbClr val="2B2829"/>
        </a:solidFill>
        <a:ln>
          <a:solidFill>
            <a:srgbClr val="2B2829"/>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latin typeface="Open Sans"/>
              <a:cs typeface="Open Sans"/>
            </a:rPr>
            <a:t>Analyze Data</a:t>
          </a:r>
          <a:endParaRPr lang="en-US" sz="900" kern="1200" dirty="0">
            <a:latin typeface="Open Sans"/>
            <a:cs typeface="Open Sans"/>
          </a:endParaRPr>
        </a:p>
      </dsp:txBody>
      <dsp:txXfrm>
        <a:off x="786330" y="1714118"/>
        <a:ext cx="574986" cy="574986"/>
      </dsp:txXfrm>
    </dsp:sp>
    <dsp:sp modelId="{72D91C5A-A2AF-6C4A-9004-3C3890BA4560}">
      <dsp:nvSpPr>
        <dsp:cNvPr id="0" name=""/>
        <dsp:cNvSpPr/>
      </dsp:nvSpPr>
      <dsp:spPr>
        <a:xfrm rot="17550000">
          <a:off x="1197051" y="1306125"/>
          <a:ext cx="216027" cy="274439"/>
        </a:xfrm>
        <a:prstGeom prst="rightArrow">
          <a:avLst>
            <a:gd name="adj1" fmla="val 60000"/>
            <a:gd name="adj2" fmla="val 50000"/>
          </a:avLst>
        </a:prstGeom>
        <a:solidFill>
          <a:srgbClr val="29ACF0"/>
        </a:solidFill>
        <a:ln>
          <a:solidFill>
            <a:srgbClr val="29ACF0"/>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latin typeface="Open Sans"/>
            <a:cs typeface="Open Sans"/>
          </a:endParaRPr>
        </a:p>
      </dsp:txBody>
      <dsp:txXfrm>
        <a:off x="1217055" y="1390950"/>
        <a:ext cx="151219" cy="164663"/>
      </dsp:txXfrm>
    </dsp:sp>
    <dsp:sp modelId="{88E3BFB5-FC56-7A41-B68E-B7E1F658714E}">
      <dsp:nvSpPr>
        <dsp:cNvPr id="0" name=""/>
        <dsp:cNvSpPr/>
      </dsp:nvSpPr>
      <dsp:spPr>
        <a:xfrm>
          <a:off x="1134408" y="467204"/>
          <a:ext cx="813154" cy="813154"/>
        </a:xfrm>
        <a:prstGeom prst="ellipse">
          <a:avLst/>
        </a:prstGeom>
        <a:solidFill>
          <a:srgbClr val="2B2829"/>
        </a:solidFill>
        <a:ln>
          <a:solidFill>
            <a:srgbClr val="2B2829"/>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latin typeface="Open Sans"/>
              <a:cs typeface="Open Sans"/>
            </a:rPr>
            <a:t>Write Report</a:t>
          </a:r>
          <a:endParaRPr lang="en-US" sz="900" kern="1200" dirty="0">
            <a:latin typeface="Open Sans"/>
            <a:cs typeface="Open Sans"/>
          </a:endParaRPr>
        </a:p>
      </dsp:txBody>
      <dsp:txXfrm>
        <a:off x="1253492" y="586288"/>
        <a:ext cx="574986" cy="574986"/>
      </dsp:txXfrm>
    </dsp:sp>
    <dsp:sp modelId="{BCEA074B-3984-A94A-9C92-83CEE994FDE6}">
      <dsp:nvSpPr>
        <dsp:cNvPr id="0" name=""/>
        <dsp:cNvSpPr/>
      </dsp:nvSpPr>
      <dsp:spPr>
        <a:xfrm rot="20250000">
          <a:off x="1991238" y="505320"/>
          <a:ext cx="216027" cy="274439"/>
        </a:xfrm>
        <a:prstGeom prst="rightArrow">
          <a:avLst>
            <a:gd name="adj1" fmla="val 60000"/>
            <a:gd name="adj2" fmla="val 50000"/>
          </a:avLst>
        </a:prstGeom>
        <a:solidFill>
          <a:srgbClr val="29ACF0"/>
        </a:solidFill>
        <a:ln>
          <a:solidFill>
            <a:srgbClr val="29ACF0"/>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latin typeface="Open Sans"/>
            <a:cs typeface="Open Sans"/>
          </a:endParaRPr>
        </a:p>
      </dsp:txBody>
      <dsp:txXfrm>
        <a:off x="1993705" y="572608"/>
        <a:ext cx="151219" cy="16466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0BDDC4-76B4-3740-88A9-0B4BA62D3BE7}">
      <dsp:nvSpPr>
        <dsp:cNvPr id="0" name=""/>
        <dsp:cNvSpPr/>
      </dsp:nvSpPr>
      <dsp:spPr>
        <a:xfrm>
          <a:off x="2262238" y="42"/>
          <a:ext cx="813154" cy="813154"/>
        </a:xfrm>
        <a:prstGeom prst="ellipse">
          <a:avLst/>
        </a:prstGeom>
        <a:solidFill>
          <a:srgbClr val="2B2829"/>
        </a:solidFill>
        <a:ln>
          <a:solidFill>
            <a:srgbClr val="2B2829"/>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latin typeface="Open Sans"/>
              <a:cs typeface="Open Sans"/>
            </a:rPr>
            <a:t>Publish Report</a:t>
          </a:r>
          <a:endParaRPr lang="en-US" sz="900" kern="1200" dirty="0">
            <a:latin typeface="Open Sans"/>
            <a:cs typeface="Open Sans"/>
          </a:endParaRPr>
        </a:p>
      </dsp:txBody>
      <dsp:txXfrm>
        <a:off x="2381322" y="119126"/>
        <a:ext cx="574986" cy="574986"/>
      </dsp:txXfrm>
    </dsp:sp>
    <dsp:sp modelId="{4CC6A0EF-2065-734E-995B-C3EF53395271}">
      <dsp:nvSpPr>
        <dsp:cNvPr id="0" name=""/>
        <dsp:cNvSpPr/>
      </dsp:nvSpPr>
      <dsp:spPr>
        <a:xfrm rot="1350000">
          <a:off x="3119067" y="500641"/>
          <a:ext cx="216027" cy="274439"/>
        </a:xfrm>
        <a:prstGeom prst="rightArrow">
          <a:avLst>
            <a:gd name="adj1" fmla="val 60000"/>
            <a:gd name="adj2" fmla="val 50000"/>
          </a:avLst>
        </a:prstGeom>
        <a:solidFill>
          <a:srgbClr val="29ACF0"/>
        </a:solidFill>
        <a:ln>
          <a:solidFill>
            <a:srgbClr val="29ACF0"/>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latin typeface="Open Sans"/>
            <a:cs typeface="Open Sans"/>
          </a:endParaRPr>
        </a:p>
      </dsp:txBody>
      <dsp:txXfrm>
        <a:off x="3121534" y="543129"/>
        <a:ext cx="151219" cy="164663"/>
      </dsp:txXfrm>
    </dsp:sp>
    <dsp:sp modelId="{03CBD181-5CCE-3540-A277-98FBB461EEA1}">
      <dsp:nvSpPr>
        <dsp:cNvPr id="0" name=""/>
        <dsp:cNvSpPr/>
      </dsp:nvSpPr>
      <dsp:spPr>
        <a:xfrm>
          <a:off x="3390067" y="467204"/>
          <a:ext cx="813154" cy="813154"/>
        </a:xfrm>
        <a:prstGeom prst="ellipse">
          <a:avLst/>
        </a:prstGeom>
        <a:solidFill>
          <a:srgbClr val="2B2829"/>
        </a:solidFill>
        <a:ln>
          <a:solidFill>
            <a:srgbClr val="2B2829"/>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100000"/>
            </a:lnSpc>
            <a:spcBef>
              <a:spcPct val="0"/>
            </a:spcBef>
            <a:spcAft>
              <a:spcPct val="35000"/>
            </a:spcAft>
          </a:pPr>
          <a:r>
            <a:rPr lang="en-US" sz="900" kern="1200" dirty="0" smtClean="0">
              <a:latin typeface="Open Sans"/>
              <a:cs typeface="Open Sans"/>
            </a:rPr>
            <a:t>Search / Discovery</a:t>
          </a:r>
          <a:endParaRPr lang="en-US" sz="900" kern="1200" dirty="0">
            <a:latin typeface="Open Sans"/>
            <a:cs typeface="Open Sans"/>
          </a:endParaRPr>
        </a:p>
      </dsp:txBody>
      <dsp:txXfrm>
        <a:off x="3509151" y="586288"/>
        <a:ext cx="574986" cy="574986"/>
      </dsp:txXfrm>
    </dsp:sp>
    <dsp:sp modelId="{3371E0A3-9259-5A45-AA2D-D35714865E35}">
      <dsp:nvSpPr>
        <dsp:cNvPr id="0" name=""/>
        <dsp:cNvSpPr/>
      </dsp:nvSpPr>
      <dsp:spPr>
        <a:xfrm rot="4050000">
          <a:off x="3919872" y="1294828"/>
          <a:ext cx="216027" cy="274439"/>
        </a:xfrm>
        <a:prstGeom prst="rightArrow">
          <a:avLst>
            <a:gd name="adj1" fmla="val 60000"/>
            <a:gd name="adj2" fmla="val 50000"/>
          </a:avLst>
        </a:prstGeom>
        <a:solidFill>
          <a:srgbClr val="29ACF0"/>
        </a:solidFill>
        <a:ln>
          <a:solidFill>
            <a:srgbClr val="29ACF0"/>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latin typeface="Open Sans"/>
            <a:cs typeface="Open Sans"/>
          </a:endParaRPr>
        </a:p>
      </dsp:txBody>
      <dsp:txXfrm>
        <a:off x="3939876" y="1319779"/>
        <a:ext cx="151219" cy="164663"/>
      </dsp:txXfrm>
    </dsp:sp>
    <dsp:sp modelId="{98DDBB1F-31E6-2E40-8434-AE1A7D4E2C20}">
      <dsp:nvSpPr>
        <dsp:cNvPr id="0" name=""/>
        <dsp:cNvSpPr/>
      </dsp:nvSpPr>
      <dsp:spPr>
        <a:xfrm>
          <a:off x="3857229" y="1595034"/>
          <a:ext cx="813154" cy="813154"/>
        </a:xfrm>
        <a:prstGeom prst="ellipse">
          <a:avLst/>
        </a:prstGeom>
        <a:solidFill>
          <a:srgbClr val="2B2829"/>
        </a:solidFill>
        <a:ln>
          <a:solidFill>
            <a:srgbClr val="2B2829"/>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latin typeface="Open Sans"/>
              <a:cs typeface="Open Sans"/>
            </a:rPr>
            <a:t>Develop Idea</a:t>
          </a:r>
          <a:endParaRPr lang="en-US" sz="900" kern="1200" dirty="0">
            <a:latin typeface="Open Sans"/>
            <a:cs typeface="Open Sans"/>
          </a:endParaRPr>
        </a:p>
      </dsp:txBody>
      <dsp:txXfrm>
        <a:off x="3976313" y="1714118"/>
        <a:ext cx="574986" cy="574986"/>
      </dsp:txXfrm>
    </dsp:sp>
    <dsp:sp modelId="{C43177C5-E097-F54E-A436-4E96E7950AAD}">
      <dsp:nvSpPr>
        <dsp:cNvPr id="0" name=""/>
        <dsp:cNvSpPr/>
      </dsp:nvSpPr>
      <dsp:spPr>
        <a:xfrm rot="6750000">
          <a:off x="3924552" y="2422657"/>
          <a:ext cx="216027" cy="274439"/>
        </a:xfrm>
        <a:prstGeom prst="rightArrow">
          <a:avLst>
            <a:gd name="adj1" fmla="val 60000"/>
            <a:gd name="adj2" fmla="val 50000"/>
          </a:avLst>
        </a:prstGeom>
        <a:solidFill>
          <a:srgbClr val="29ACF0"/>
        </a:solidFill>
        <a:ln>
          <a:solidFill>
            <a:srgbClr val="29ACF0"/>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latin typeface="Open Sans"/>
            <a:cs typeface="Open Sans"/>
          </a:endParaRPr>
        </a:p>
      </dsp:txBody>
      <dsp:txXfrm rot="10800000">
        <a:off x="3969356" y="2447608"/>
        <a:ext cx="151219" cy="164663"/>
      </dsp:txXfrm>
    </dsp:sp>
    <dsp:sp modelId="{F0A97B06-57BB-5143-A59A-B23D87EB749A}">
      <dsp:nvSpPr>
        <dsp:cNvPr id="0" name=""/>
        <dsp:cNvSpPr/>
      </dsp:nvSpPr>
      <dsp:spPr>
        <a:xfrm>
          <a:off x="3390067" y="2722863"/>
          <a:ext cx="813154" cy="813154"/>
        </a:xfrm>
        <a:prstGeom prst="ellipse">
          <a:avLst/>
        </a:prstGeom>
        <a:solidFill>
          <a:srgbClr val="2B2829"/>
        </a:solidFill>
        <a:ln>
          <a:solidFill>
            <a:srgbClr val="2B2829"/>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latin typeface="Open Sans"/>
              <a:cs typeface="Open Sans"/>
            </a:rPr>
            <a:t>Design Study</a:t>
          </a:r>
          <a:endParaRPr lang="en-US" sz="900" kern="1200" dirty="0">
            <a:latin typeface="Open Sans"/>
            <a:cs typeface="Open Sans"/>
          </a:endParaRPr>
        </a:p>
      </dsp:txBody>
      <dsp:txXfrm>
        <a:off x="3509151" y="2841947"/>
        <a:ext cx="574986" cy="574986"/>
      </dsp:txXfrm>
    </dsp:sp>
    <dsp:sp modelId="{109FCCAB-A9E3-FC40-954D-BE7FB80FF15D}">
      <dsp:nvSpPr>
        <dsp:cNvPr id="0" name=""/>
        <dsp:cNvSpPr/>
      </dsp:nvSpPr>
      <dsp:spPr>
        <a:xfrm rot="9450000">
          <a:off x="3130365" y="3223462"/>
          <a:ext cx="216027" cy="274439"/>
        </a:xfrm>
        <a:prstGeom prst="rightArrow">
          <a:avLst>
            <a:gd name="adj1" fmla="val 60000"/>
            <a:gd name="adj2" fmla="val 50000"/>
          </a:avLst>
        </a:prstGeom>
        <a:solidFill>
          <a:srgbClr val="29ACF0"/>
        </a:solidFill>
        <a:ln>
          <a:solidFill>
            <a:srgbClr val="29ACF0"/>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latin typeface="Open Sans"/>
            <a:cs typeface="Open Sans"/>
          </a:endParaRPr>
        </a:p>
      </dsp:txBody>
      <dsp:txXfrm rot="10800000">
        <a:off x="3192706" y="3265950"/>
        <a:ext cx="151219" cy="164663"/>
      </dsp:txXfrm>
    </dsp:sp>
    <dsp:sp modelId="{CD43E395-4617-9345-95E6-A342F23AB351}">
      <dsp:nvSpPr>
        <dsp:cNvPr id="0" name=""/>
        <dsp:cNvSpPr/>
      </dsp:nvSpPr>
      <dsp:spPr>
        <a:xfrm>
          <a:off x="2262238" y="3190025"/>
          <a:ext cx="813154" cy="813154"/>
        </a:xfrm>
        <a:prstGeom prst="ellipse">
          <a:avLst/>
        </a:prstGeom>
        <a:solidFill>
          <a:srgbClr val="2B2829"/>
        </a:solidFill>
        <a:ln>
          <a:solidFill>
            <a:srgbClr val="2B2829"/>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latin typeface="Open Sans"/>
              <a:cs typeface="Open Sans"/>
            </a:rPr>
            <a:t>Collect Data</a:t>
          </a:r>
          <a:endParaRPr lang="en-US" sz="900" kern="1200" dirty="0">
            <a:latin typeface="Open Sans"/>
            <a:cs typeface="Open Sans"/>
          </a:endParaRPr>
        </a:p>
      </dsp:txBody>
      <dsp:txXfrm>
        <a:off x="2381322" y="3309109"/>
        <a:ext cx="574986" cy="574986"/>
      </dsp:txXfrm>
    </dsp:sp>
    <dsp:sp modelId="{289A7F78-2C41-244E-AAB4-B70FA351CFD6}">
      <dsp:nvSpPr>
        <dsp:cNvPr id="0" name=""/>
        <dsp:cNvSpPr/>
      </dsp:nvSpPr>
      <dsp:spPr>
        <a:xfrm rot="12150000">
          <a:off x="2002535" y="3228142"/>
          <a:ext cx="216027" cy="274439"/>
        </a:xfrm>
        <a:prstGeom prst="rightArrow">
          <a:avLst>
            <a:gd name="adj1" fmla="val 60000"/>
            <a:gd name="adj2" fmla="val 50000"/>
          </a:avLst>
        </a:prstGeom>
        <a:solidFill>
          <a:srgbClr val="29ACF0"/>
        </a:solidFill>
        <a:ln>
          <a:solidFill>
            <a:srgbClr val="29ACF0"/>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latin typeface="Open Sans"/>
            <a:cs typeface="Open Sans"/>
          </a:endParaRPr>
        </a:p>
      </dsp:txBody>
      <dsp:txXfrm rot="10800000">
        <a:off x="2064876" y="3295430"/>
        <a:ext cx="151219" cy="164663"/>
      </dsp:txXfrm>
    </dsp:sp>
    <dsp:sp modelId="{8DC8C63F-A649-0941-9417-3E3A6B16BC12}">
      <dsp:nvSpPr>
        <dsp:cNvPr id="0" name=""/>
        <dsp:cNvSpPr/>
      </dsp:nvSpPr>
      <dsp:spPr>
        <a:xfrm>
          <a:off x="1134408" y="2722863"/>
          <a:ext cx="813154" cy="813154"/>
        </a:xfrm>
        <a:prstGeom prst="ellipse">
          <a:avLst/>
        </a:prstGeom>
        <a:solidFill>
          <a:srgbClr val="2B2829"/>
        </a:solidFill>
        <a:ln>
          <a:solidFill>
            <a:srgbClr val="2B2829"/>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latin typeface="Open Sans"/>
              <a:cs typeface="Open Sans"/>
            </a:rPr>
            <a:t>Store Data</a:t>
          </a:r>
          <a:endParaRPr lang="en-US" sz="900" kern="1200" dirty="0">
            <a:latin typeface="Open Sans"/>
            <a:cs typeface="Open Sans"/>
          </a:endParaRPr>
        </a:p>
      </dsp:txBody>
      <dsp:txXfrm>
        <a:off x="1253492" y="2841947"/>
        <a:ext cx="574986" cy="574986"/>
      </dsp:txXfrm>
    </dsp:sp>
    <dsp:sp modelId="{FF355FD8-BEF4-8142-89F2-C6F504781414}">
      <dsp:nvSpPr>
        <dsp:cNvPr id="0" name=""/>
        <dsp:cNvSpPr/>
      </dsp:nvSpPr>
      <dsp:spPr>
        <a:xfrm rot="14850000">
          <a:off x="1201730" y="2433955"/>
          <a:ext cx="216027" cy="274439"/>
        </a:xfrm>
        <a:prstGeom prst="rightArrow">
          <a:avLst>
            <a:gd name="adj1" fmla="val 60000"/>
            <a:gd name="adj2" fmla="val 50000"/>
          </a:avLst>
        </a:prstGeom>
        <a:solidFill>
          <a:srgbClr val="29ACF0"/>
        </a:solidFill>
        <a:ln>
          <a:solidFill>
            <a:srgbClr val="29ACF0"/>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latin typeface="Open Sans"/>
            <a:cs typeface="Open Sans"/>
          </a:endParaRPr>
        </a:p>
      </dsp:txBody>
      <dsp:txXfrm rot="10800000">
        <a:off x="1246534" y="2518780"/>
        <a:ext cx="151219" cy="164663"/>
      </dsp:txXfrm>
    </dsp:sp>
    <dsp:sp modelId="{9D33C7DA-2D9F-A54C-AF19-0A8BF34E8614}">
      <dsp:nvSpPr>
        <dsp:cNvPr id="0" name=""/>
        <dsp:cNvSpPr/>
      </dsp:nvSpPr>
      <dsp:spPr>
        <a:xfrm>
          <a:off x="667246" y="1595034"/>
          <a:ext cx="813154" cy="813154"/>
        </a:xfrm>
        <a:prstGeom prst="ellipse">
          <a:avLst/>
        </a:prstGeom>
        <a:solidFill>
          <a:srgbClr val="2B2829"/>
        </a:solidFill>
        <a:ln>
          <a:solidFill>
            <a:srgbClr val="2B2829"/>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latin typeface="Open Sans"/>
              <a:cs typeface="Open Sans"/>
            </a:rPr>
            <a:t>Analyze Data</a:t>
          </a:r>
          <a:endParaRPr lang="en-US" sz="900" kern="1200" dirty="0">
            <a:latin typeface="Open Sans"/>
            <a:cs typeface="Open Sans"/>
          </a:endParaRPr>
        </a:p>
      </dsp:txBody>
      <dsp:txXfrm>
        <a:off x="786330" y="1714118"/>
        <a:ext cx="574986" cy="574986"/>
      </dsp:txXfrm>
    </dsp:sp>
    <dsp:sp modelId="{72D91C5A-A2AF-6C4A-9004-3C3890BA4560}">
      <dsp:nvSpPr>
        <dsp:cNvPr id="0" name=""/>
        <dsp:cNvSpPr/>
      </dsp:nvSpPr>
      <dsp:spPr>
        <a:xfrm rot="17550000">
          <a:off x="1197051" y="1306125"/>
          <a:ext cx="216027" cy="274439"/>
        </a:xfrm>
        <a:prstGeom prst="rightArrow">
          <a:avLst>
            <a:gd name="adj1" fmla="val 60000"/>
            <a:gd name="adj2" fmla="val 50000"/>
          </a:avLst>
        </a:prstGeom>
        <a:solidFill>
          <a:srgbClr val="29ACF0"/>
        </a:solidFill>
        <a:ln>
          <a:solidFill>
            <a:srgbClr val="29ACF0"/>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latin typeface="Open Sans"/>
            <a:cs typeface="Open Sans"/>
          </a:endParaRPr>
        </a:p>
      </dsp:txBody>
      <dsp:txXfrm>
        <a:off x="1217055" y="1390950"/>
        <a:ext cx="151219" cy="164663"/>
      </dsp:txXfrm>
    </dsp:sp>
    <dsp:sp modelId="{88E3BFB5-FC56-7A41-B68E-B7E1F658714E}">
      <dsp:nvSpPr>
        <dsp:cNvPr id="0" name=""/>
        <dsp:cNvSpPr/>
      </dsp:nvSpPr>
      <dsp:spPr>
        <a:xfrm>
          <a:off x="1134408" y="467204"/>
          <a:ext cx="813154" cy="813154"/>
        </a:xfrm>
        <a:prstGeom prst="ellipse">
          <a:avLst/>
        </a:prstGeom>
        <a:solidFill>
          <a:srgbClr val="2B2829"/>
        </a:solidFill>
        <a:ln>
          <a:solidFill>
            <a:srgbClr val="2B2829"/>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latin typeface="Open Sans"/>
              <a:cs typeface="Open Sans"/>
            </a:rPr>
            <a:t>Write Report</a:t>
          </a:r>
          <a:endParaRPr lang="en-US" sz="900" kern="1200" dirty="0">
            <a:latin typeface="Open Sans"/>
            <a:cs typeface="Open Sans"/>
          </a:endParaRPr>
        </a:p>
      </dsp:txBody>
      <dsp:txXfrm>
        <a:off x="1253492" y="586288"/>
        <a:ext cx="574986" cy="574986"/>
      </dsp:txXfrm>
    </dsp:sp>
    <dsp:sp modelId="{BCEA074B-3984-A94A-9C92-83CEE994FDE6}">
      <dsp:nvSpPr>
        <dsp:cNvPr id="0" name=""/>
        <dsp:cNvSpPr/>
      </dsp:nvSpPr>
      <dsp:spPr>
        <a:xfrm rot="20250000">
          <a:off x="1991238" y="505320"/>
          <a:ext cx="216027" cy="274439"/>
        </a:xfrm>
        <a:prstGeom prst="rightArrow">
          <a:avLst>
            <a:gd name="adj1" fmla="val 60000"/>
            <a:gd name="adj2" fmla="val 50000"/>
          </a:avLst>
        </a:prstGeom>
        <a:solidFill>
          <a:srgbClr val="29ACF0"/>
        </a:solidFill>
        <a:ln>
          <a:solidFill>
            <a:srgbClr val="29ACF0"/>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latin typeface="Open Sans"/>
            <a:cs typeface="Open Sans"/>
          </a:endParaRPr>
        </a:p>
      </dsp:txBody>
      <dsp:txXfrm>
        <a:off x="1993705" y="572608"/>
        <a:ext cx="151219" cy="164663"/>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309"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975722072"/>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First, let me give you a bit of</a:t>
            </a:r>
            <a:r>
              <a:rPr lang="en-US" sz="1200" baseline="0" dirty="0" smtClean="0"/>
              <a:t> background on the Center for Open Science. </a:t>
            </a:r>
            <a:r>
              <a:rPr lang="en-US" sz="1200" kern="1200" dirty="0" smtClean="0">
                <a:solidFill>
                  <a:schemeClr val="tx1"/>
                </a:solidFill>
                <a:latin typeface="+mn-lt"/>
                <a:ea typeface="+mn-ea"/>
                <a:cs typeface="+mn-cs"/>
              </a:rPr>
              <a:t> The Center for Open Science (COS; http://</a:t>
            </a:r>
            <a:r>
              <a:rPr lang="en-US" sz="1200" kern="1200" dirty="0" err="1" smtClean="0">
                <a:solidFill>
                  <a:schemeClr val="tx1"/>
                </a:solidFill>
                <a:latin typeface="+mn-lt"/>
                <a:ea typeface="+mn-ea"/>
                <a:cs typeface="+mn-cs"/>
              </a:rPr>
              <a:t>cos.io</a:t>
            </a:r>
            <a:r>
              <a:rPr lang="en-US" sz="1200" kern="1200" dirty="0" smtClean="0">
                <a:solidFill>
                  <a:schemeClr val="tx1"/>
                </a:solidFill>
                <a:latin typeface="+mn-lt"/>
                <a:ea typeface="+mn-ea"/>
                <a:cs typeface="+mn-cs"/>
              </a:rPr>
              <a:t>/) is a non-profit technology and culture change organization</a:t>
            </a:r>
            <a:r>
              <a:rPr lang="en-US" sz="1200" kern="1200" baseline="0" dirty="0" smtClean="0">
                <a:solidFill>
                  <a:schemeClr val="tx1"/>
                </a:solidFill>
                <a:latin typeface="+mn-lt"/>
                <a:ea typeface="+mn-ea"/>
                <a:cs typeface="+mn-cs"/>
              </a:rPr>
              <a:t> </a:t>
            </a:r>
            <a:r>
              <a:rPr lang="en-US" sz="1200" baseline="0" dirty="0" smtClean="0"/>
              <a:t>in Charlottesville, VA</a:t>
            </a:r>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12EE43D5-14E0-4B7B-8CF2-1E0EC9FB802F}" type="slidenum">
              <a:rPr lang="en-US" smtClean="0"/>
              <a:t>1</a:t>
            </a:fld>
            <a:endParaRPr lang="en-US"/>
          </a:p>
        </p:txBody>
      </p:sp>
    </p:spTree>
    <p:extLst>
      <p:ext uri="{BB962C8B-B14F-4D97-AF65-F5344CB8AC3E}">
        <p14:creationId xmlns:p14="http://schemas.microsoft.com/office/powerpoint/2010/main" val="202867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Shape 4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79" name="Shape 479"/>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Content management and collaboration system</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	Free service</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	Connect, curate, search all aspects of the research project</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	We don’t want to repeat ourselves</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		Dataverse</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		S3</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		Figshare</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		Dropbox</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	Service vs Application interface</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		the service build new applicatoins</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		this is right in line with SHARE-NS - openning, unlcoking this data</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		allows for innovation</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From day one, we’ve been very excited about the SHARE partnerhship:</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	community, expertise bringing to the table</a:t>
            </a:r>
          </a:p>
          <a:p>
            <a:pPr marL="0" marR="0" lvl="0" indent="45720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as well as </a:t>
            </a:r>
          </a:p>
          <a:p>
            <a:pPr marL="457200" marR="0" lvl="0" indent="45720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shared interests</a:t>
            </a:r>
          </a:p>
          <a:p>
            <a:pPr marL="457200" marR="0" lvl="0" indent="45720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mission</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a:solidFill>
                  <a:schemeClr val="dk1"/>
                </a:solidFill>
                <a:latin typeface="Calibri"/>
                <a:ea typeface="Calibri"/>
                <a:cs typeface="Calibri"/>
                <a:sym typeface="Calibri"/>
              </a:rPr>
              <a:t>Technical perspective, this project fit very much in line with what are building and more importantly how we are building it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Shape 436"/>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noAutofit/>
          </a:bodyPr>
          <a:lstStyle/>
          <a:p>
            <a:pPr lvl="0" rtl="0">
              <a:lnSpc>
                <a:spcPct val="115000"/>
              </a:lnSpc>
              <a:spcBef>
                <a:spcPts val="0"/>
              </a:spcBef>
              <a:buClr>
                <a:schemeClr val="dk1"/>
              </a:buClr>
              <a:buFont typeface="Arial"/>
              <a:buNone/>
            </a:pPr>
            <a:r>
              <a:rPr lang="en"/>
              <a:t>The OSF integrates with services that researchers already use including storage providers (like Amazon S3, Dropbox, Google Drive, etc) and others. </a:t>
            </a:r>
          </a:p>
          <a:p>
            <a:pPr marL="0" marR="0" lvl="0" indent="0" algn="l" rtl="0">
              <a:spcBef>
                <a:spcPts val="0"/>
              </a:spcBef>
              <a:buClr>
                <a:schemeClr val="dk1"/>
              </a:buClr>
              <a:buFont typeface="Calibri"/>
              <a:buNone/>
            </a:pPr>
            <a:endParaRPr/>
          </a:p>
        </p:txBody>
      </p:sp>
      <p:sp>
        <p:nvSpPr>
          <p:cNvPr id="437" name="Shape 43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3807061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Shape 53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31" name="Shape 53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 dirty="0"/>
              <a:t>When you’ve finished your research project, you’ll likely want to archive the data and materials. There are a few ways the OSF supports this.</a:t>
            </a:r>
          </a:p>
          <a:p>
            <a:pPr lvl="0" rtl="0">
              <a:spcBef>
                <a:spcPts val="0"/>
              </a:spcBef>
              <a:buNone/>
            </a:pPr>
            <a:endParaRPr dirty="0"/>
          </a:p>
          <a:p>
            <a:pPr lvl="0">
              <a:lnSpc>
                <a:spcPct val="115000"/>
              </a:lnSpc>
              <a:spcBef>
                <a:spcPts val="0"/>
              </a:spcBef>
              <a:buClr>
                <a:schemeClr val="dk1"/>
              </a:buClr>
              <a:buSzPct val="100000"/>
              <a:buFont typeface="Arial"/>
              <a:buNone/>
            </a:pPr>
            <a:r>
              <a:rPr lang="en" dirty="0">
                <a:solidFill>
                  <a:schemeClr val="dk1"/>
                </a:solidFill>
              </a:rPr>
              <a:t>One is by being an archive itself. If there isn’t a domain-specific repository for your field, the OSF itself serves as an archive. Because of a </a:t>
            </a:r>
            <a:r>
              <a:rPr lang="en" b="1" dirty="0">
                <a:solidFill>
                  <a:schemeClr val="dk1"/>
                </a:solidFill>
              </a:rPr>
              <a:t>preservation endowment</a:t>
            </a:r>
            <a:r>
              <a:rPr lang="en" dirty="0">
                <a:solidFill>
                  <a:schemeClr val="dk1"/>
                </a:solidFill>
              </a:rPr>
              <a:t>, you can be sure your data won’t go anywhere. </a:t>
            </a:r>
          </a:p>
        </p:txBody>
      </p:sp>
    </p:spTree>
    <p:extLst>
      <p:ext uri="{BB962C8B-B14F-4D97-AF65-F5344CB8AC3E}">
        <p14:creationId xmlns:p14="http://schemas.microsoft.com/office/powerpoint/2010/main" val="2988414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Shape 40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01" name="Shape 401"/>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noAutofit/>
          </a:bodyPr>
          <a:lstStyle/>
          <a:p>
            <a:pPr rtl="0"/>
            <a:endParaRPr lang="en-US" b="0" dirty="0" smtClean="0">
              <a:effectLst/>
            </a:endParaRPr>
          </a:p>
          <a:p>
            <a:pPr rtl="0"/>
            <a:r>
              <a:rPr lang="en-US" b="0" dirty="0" smtClean="0">
                <a:effectLst/>
              </a:rPr>
              <a:t>Meet users where</a:t>
            </a:r>
            <a:r>
              <a:rPr lang="en-US" b="0" baseline="0" dirty="0" smtClean="0">
                <a:effectLst/>
              </a:rPr>
              <a:t> they are</a:t>
            </a:r>
          </a:p>
          <a:p>
            <a:pPr rtl="0"/>
            <a:r>
              <a:rPr lang="en-US" b="0" baseline="0" dirty="0" smtClean="0">
                <a:effectLst/>
              </a:rPr>
              <a:t>Increase adoption</a:t>
            </a:r>
          </a:p>
          <a:p>
            <a:pPr rtl="0"/>
            <a:r>
              <a:rPr lang="en-US" b="0" baseline="0" dirty="0" smtClean="0">
                <a:effectLst/>
              </a:rPr>
              <a:t>Extend that ease of adoption to new tools</a:t>
            </a:r>
          </a:p>
        </p:txBody>
      </p:sp>
    </p:spTree>
    <p:extLst>
      <p:ext uri="{BB962C8B-B14F-4D97-AF65-F5344CB8AC3E}">
        <p14:creationId xmlns:p14="http://schemas.microsoft.com/office/powerpoint/2010/main" val="17213368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Shape 40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01" name="Shape 401"/>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lang="en" sz="11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9727532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Shape 565"/>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566" name="Shape 5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Shape 6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27" name="Shape 627"/>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r>
              <a:rPr lang="en-US" sz="1200" b="0" i="0" u="none" strike="noStrike" cap="none">
                <a:solidFill>
                  <a:schemeClr val="dk1"/>
                </a:solidFill>
                <a:latin typeface="Calibri"/>
                <a:ea typeface="Calibri"/>
                <a:cs typeface="Calibri"/>
                <a:sym typeface="Calibri"/>
              </a:rPr>
              <a:t>All of this is now possible with the new OSF API.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Shape 4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79" name="Shape 479"/>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noAutofit/>
          </a:bodyPr>
          <a:lstStyle/>
          <a:p>
            <a:pPr marL="0" marR="0" lvl="0" indent="0" algn="l" rtl="0">
              <a:spcBef>
                <a:spcPts val="0"/>
              </a:spcBef>
              <a:buNone/>
            </a:pPr>
            <a:endParaRPr lang="is-IS" sz="1100" b="0" i="0" u="none" strike="noStrike" cap="none" baseline="0" dirty="0" smtClean="0">
              <a:solidFill>
                <a:schemeClr val="dk1"/>
              </a:solidFill>
              <a:latin typeface="Arial"/>
              <a:ea typeface="Arial"/>
              <a:cs typeface="Arial"/>
              <a:sym typeface="Arial"/>
            </a:endParaRPr>
          </a:p>
        </p:txBody>
      </p:sp>
    </p:spTree>
    <p:extLst>
      <p:ext uri="{BB962C8B-B14F-4D97-AF65-F5344CB8AC3E}">
        <p14:creationId xmlns:p14="http://schemas.microsoft.com/office/powerpoint/2010/main" val="11866681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Shape 5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97" name="Shape 59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aseline="0" dirty="0" smtClean="0"/>
              <a:t>mission of improving openness, integrity, and reproducibility of scientific research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aseline="0" dirty="0" smtClean="0"/>
              <a:t>hat influences our work in 3 main areas: Infrastructure, community, and </a:t>
            </a:r>
            <a:r>
              <a:rPr lang="en-US" sz="1100" baseline="0" dirty="0" err="1" smtClean="0"/>
              <a:t>metascience</a:t>
            </a:r>
            <a:r>
              <a:rPr lang="en-US" sz="1100" baseline="0" dirty="0" smtClean="0"/>
              <a:t>. </a:t>
            </a:r>
            <a:endParaRPr lang="en-US" sz="110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10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100" b="0" i="0" kern="1200" baseline="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100" b="0" i="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12EE43D5-14E0-4B7B-8CF2-1E0EC9FB802F}" type="slidenum">
              <a:rPr lang="en-US" smtClean="0"/>
              <a:t>2</a:t>
            </a:fld>
            <a:endParaRPr lang="en-US"/>
          </a:p>
        </p:txBody>
      </p:sp>
    </p:spTree>
    <p:extLst>
      <p:ext uri="{BB962C8B-B14F-4D97-AF65-F5344CB8AC3E}">
        <p14:creationId xmlns:p14="http://schemas.microsoft.com/office/powerpoint/2010/main" val="652430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0" i="0" u="none" strike="noStrike" cap="none" dirty="0" smtClean="0">
                <a:solidFill>
                  <a:schemeClr val="dk1"/>
                </a:solidFill>
                <a:latin typeface="+mn-lt"/>
                <a:ea typeface="Arial"/>
                <a:cs typeface="Arial"/>
                <a:sym typeface="Arial"/>
              </a:rPr>
              <a:t>Non-profit, founded by Brian </a:t>
            </a:r>
            <a:r>
              <a:rPr lang="en-US" sz="1100" b="0" i="0" u="none" strike="noStrike" cap="none" dirty="0" err="1" smtClean="0">
                <a:solidFill>
                  <a:schemeClr val="dk1"/>
                </a:solidFill>
                <a:latin typeface="+mn-lt"/>
                <a:ea typeface="Arial"/>
                <a:cs typeface="Arial"/>
                <a:sym typeface="Arial"/>
              </a:rPr>
              <a:t>Nosek</a:t>
            </a:r>
            <a:r>
              <a:rPr lang="en-US" sz="1100" b="0" i="0" u="none" strike="noStrike" cap="none" baseline="0" dirty="0" smtClean="0">
                <a:solidFill>
                  <a:schemeClr val="dk1"/>
                </a:solidFill>
                <a:latin typeface="+mn-lt"/>
                <a:ea typeface="Arial"/>
                <a:cs typeface="Arial"/>
                <a:sym typeface="Arial"/>
              </a:rPr>
              <a:t> and Jeffrey Spies  in 2013. </a:t>
            </a:r>
            <a:r>
              <a:rPr lang="en-US" baseline="0" dirty="0" smtClean="0"/>
              <a:t>we’ve grown to over 30 fulltime employees (and 25+ interns), working in 3 main areas: Infrastructure, community, and </a:t>
            </a:r>
            <a:r>
              <a:rPr lang="en-US" baseline="0" dirty="0" err="1" smtClean="0"/>
              <a:t>metascience</a:t>
            </a:r>
            <a:r>
              <a:rPr lang="en-US" baseline="0" dirty="0" smtClean="0"/>
              <a:t>.</a:t>
            </a:r>
            <a:endParaRPr lang="en-US" sz="110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100" b="0" i="0" u="none" strike="noStrike" cap="none" baseline="0" dirty="0" smtClean="0">
              <a:solidFill>
                <a:schemeClr val="dk1"/>
              </a:solidFill>
              <a:latin typeface="+mn-lt"/>
              <a:ea typeface="Arial"/>
              <a:cs typeface="Arial"/>
              <a:sym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100" b="0" i="0" u="none" strike="noStrike" cap="none" baseline="0" dirty="0" smtClean="0">
                <a:solidFill>
                  <a:schemeClr val="dk1"/>
                </a:solidFill>
                <a:latin typeface="+mn-lt"/>
                <a:ea typeface="Arial"/>
                <a:cs typeface="Arial"/>
                <a:sym typeface="Arial"/>
              </a:rPr>
              <a:t>Our timeline and strategic plan are available on our website at </a:t>
            </a:r>
            <a:r>
              <a:rPr lang="en-US" sz="1100" b="0" i="0" u="none" strike="noStrike" cap="none" baseline="0" dirty="0" err="1" smtClean="0">
                <a:solidFill>
                  <a:schemeClr val="dk1"/>
                </a:solidFill>
                <a:latin typeface="+mn-lt"/>
                <a:ea typeface="Arial"/>
                <a:cs typeface="Arial"/>
                <a:sym typeface="Arial"/>
              </a:rPr>
              <a:t>cos.io</a:t>
            </a:r>
            <a:r>
              <a:rPr lang="en-US" sz="1100" b="0" i="0" u="none" strike="noStrike" cap="none" baseline="0" dirty="0" smtClean="0">
                <a:solidFill>
                  <a:schemeClr val="dk1"/>
                </a:solidFill>
                <a:latin typeface="+mn-lt"/>
                <a:ea typeface="Arial"/>
                <a:cs typeface="Arial"/>
                <a:sym typeface="Arial"/>
              </a:rPr>
              <a:t> on our  about page </a:t>
            </a:r>
          </a:p>
          <a:p>
            <a:endParaRPr lang="en-US" dirty="0"/>
          </a:p>
        </p:txBody>
      </p:sp>
    </p:spTree>
    <p:extLst>
      <p:ext uri="{BB962C8B-B14F-4D97-AF65-F5344CB8AC3E}">
        <p14:creationId xmlns:p14="http://schemas.microsoft.com/office/powerpoint/2010/main" val="34678676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Shape 2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7" name="Shape 29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r>
              <a:rPr lang="en" dirty="0"/>
              <a:t>The OSF is a free web app that manages the entire research lifecycle - </a:t>
            </a:r>
            <a:r>
              <a:rPr lang="en" dirty="0">
                <a:solidFill>
                  <a:schemeClr val="dk1"/>
                </a:solidFill>
              </a:rPr>
              <a:t>from planning, to execution, to reporting, to archiving, and to discovery.</a:t>
            </a:r>
          </a:p>
          <a:p>
            <a:pPr lvl="0">
              <a:spcBef>
                <a:spcPts val="0"/>
              </a:spcBef>
              <a:buNone/>
            </a:pPr>
            <a:endParaRPr dirty="0"/>
          </a:p>
          <a:p>
            <a:pPr lvl="0">
              <a:spcBef>
                <a:spcPts val="0"/>
              </a:spcBef>
              <a:buNone/>
            </a:pPr>
            <a:endParaRPr dirty="0"/>
          </a:p>
          <a:p>
            <a:pPr lvl="0" rtl="0">
              <a:spcBef>
                <a:spcPts val="0"/>
              </a:spcBef>
              <a:buNone/>
            </a:pPr>
            <a:r>
              <a:rPr lang="en" dirty="0"/>
              <a:t>Free and Open-source -- the OSF is a collaboration and project management tool that is also a registry and repository.</a:t>
            </a:r>
          </a:p>
          <a:p>
            <a:pPr lvl="0" rtl="0">
              <a:spcBef>
                <a:spcPts val="0"/>
              </a:spcBef>
              <a:buNone/>
            </a:pPr>
            <a:endParaRPr dirty="0"/>
          </a:p>
          <a:p>
            <a:pPr lvl="0">
              <a:spcBef>
                <a:spcPts val="0"/>
              </a:spcBef>
              <a:buNone/>
            </a:pPr>
            <a:r>
              <a:rPr lang="en" dirty="0"/>
              <a:t>The OSF is designed by researchers, for researchers </a:t>
            </a:r>
          </a:p>
          <a:p>
            <a:pPr lvl="0">
              <a:spcBef>
                <a:spcPts val="0"/>
              </a:spcBef>
              <a:buNone/>
            </a:pPr>
            <a:endParaRPr dirty="0"/>
          </a:p>
          <a:p>
            <a:pPr lvl="0">
              <a:spcBef>
                <a:spcPts val="0"/>
              </a:spcBef>
              <a:buNone/>
            </a:pPr>
            <a:endParaRPr dirty="0"/>
          </a:p>
          <a:p>
            <a:pPr lvl="0">
              <a:spcBef>
                <a:spcPts val="0"/>
              </a:spcBef>
              <a:buNone/>
            </a:pPr>
            <a:r>
              <a:rPr lang="en" dirty="0"/>
              <a:t>The rest of this talk will take you through these stages of the research lifecycle, demonstrating the OSF’s present functionality </a:t>
            </a:r>
          </a:p>
        </p:txBody>
      </p:sp>
    </p:spTree>
    <p:extLst>
      <p:ext uri="{BB962C8B-B14F-4D97-AF65-F5344CB8AC3E}">
        <p14:creationId xmlns:p14="http://schemas.microsoft.com/office/powerpoint/2010/main" val="1725561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Shape 20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2" name="Shape 20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200" b="0" i="0" u="none" strike="noStrike" cap="none" dirty="0">
                <a:solidFill>
                  <a:schemeClr val="dk1"/>
                </a:solidFill>
                <a:latin typeface="Calibri"/>
                <a:ea typeface="Calibri"/>
                <a:cs typeface="Calibri"/>
                <a:sym typeface="Calibri"/>
              </a:rPr>
              <a:t>Share data, share materials, show the research </a:t>
            </a:r>
            <a:r>
              <a:rPr lang="en" sz="1200" b="0" i="0" u="none" strike="noStrike" cap="none" dirty="0" smtClean="0">
                <a:solidFill>
                  <a:schemeClr val="dk1"/>
                </a:solidFill>
                <a:latin typeface="Calibri"/>
                <a:ea typeface="Calibri"/>
                <a:cs typeface="Calibri"/>
                <a:sym typeface="Calibri"/>
              </a:rPr>
              <a:t>process</a:t>
            </a:r>
            <a:endParaRPr lang="en" sz="1200" b="0" i="0" u="none" strike="noStrike" cap="none" dirty="0">
              <a:solidFill>
                <a:schemeClr val="dk1"/>
              </a:solidFill>
              <a:latin typeface="Calibri"/>
              <a:ea typeface="Calibri"/>
              <a:cs typeface="Calibri"/>
              <a:sym typeface="Calibri"/>
            </a:endParaRPr>
          </a:p>
        </p:txBody>
      </p:sp>
      <p:sp>
        <p:nvSpPr>
          <p:cNvPr id="203" name="Shape 20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 sz="1200" b="0" i="0" u="none" strike="noStrike" cap="none">
                <a:solidFill>
                  <a:schemeClr val="dk1"/>
                </a:solidFill>
                <a:latin typeface="Calibri"/>
                <a:ea typeface="Calibri"/>
                <a:cs typeface="Calibri"/>
                <a:sym typeface="Calibri"/>
              </a:rPr>
              <a:t>5</a:t>
            </a:fld>
            <a:endParaRPr lang="en"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Shape 4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15" name="Shape 415"/>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r>
              <a:rPr lang="en" sz="1200" b="0" i="0" u="none" strike="noStrike" cap="none">
                <a:solidFill>
                  <a:schemeClr val="dk1"/>
                </a:solidFill>
                <a:latin typeface="Calibri"/>
                <a:ea typeface="Calibri"/>
                <a:cs typeface="Calibri"/>
                <a:sym typeface="Calibri"/>
              </a:rPr>
              <a:t>quite simply, it is a file repository that allows any sort of file to be stored and many types to be rendered in the browser without any special software. This is very important for increasing accessibility to research.</a:t>
            </a:r>
          </a:p>
        </p:txBody>
      </p:sp>
    </p:spTree>
    <p:extLst>
      <p:ext uri="{BB962C8B-B14F-4D97-AF65-F5344CB8AC3E}">
        <p14:creationId xmlns:p14="http://schemas.microsoft.com/office/powerpoint/2010/main" val="522372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Shape 3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18" name="Shape 318"/>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noAutofit/>
          </a:bodyPr>
          <a:lstStyle/>
          <a:p>
            <a:pPr marL="0" marR="0" lvl="0" indent="0" algn="l" rtl="0">
              <a:spcBef>
                <a:spcPts val="0"/>
              </a:spcBef>
              <a:buNone/>
            </a:pPr>
            <a:endParaRPr lang="en-US" sz="1100" b="0" i="0" u="none" strike="noStrike" cap="none" dirty="0" smtClean="0">
              <a:solidFill>
                <a:schemeClr val="dk1"/>
              </a:solidFill>
              <a:latin typeface="Arial"/>
              <a:ea typeface="Arial"/>
              <a:cs typeface="Arial"/>
              <a:sym typeface="Arial"/>
            </a:endParaRPr>
          </a:p>
          <a:p>
            <a:pPr marL="0" marR="0" lvl="0" indent="0" algn="l" rtl="0">
              <a:spcBef>
                <a:spcPts val="0"/>
              </a:spcBef>
              <a:buNone/>
            </a:pPr>
            <a:r>
              <a:rPr lang="en-US" sz="1100" b="0" i="0" u="none" strike="noStrike" cap="none" dirty="0" smtClean="0">
                <a:solidFill>
                  <a:schemeClr val="dk1"/>
                </a:solidFill>
                <a:latin typeface="Arial"/>
                <a:ea typeface="Arial"/>
                <a:cs typeface="Arial"/>
                <a:sym typeface="Arial"/>
              </a:rPr>
              <a:t>Entirely grant an</a:t>
            </a:r>
            <a:r>
              <a:rPr lang="en-US" sz="1100" b="0" i="0" u="none" strike="noStrike" cap="none" baseline="0" dirty="0" smtClean="0">
                <a:solidFill>
                  <a:schemeClr val="dk1"/>
                </a:solidFill>
                <a:latin typeface="Arial"/>
                <a:ea typeface="Arial"/>
                <a:cs typeface="Arial"/>
                <a:sym typeface="Arial"/>
              </a:rPr>
              <a:t>d foundation funded</a:t>
            </a:r>
            <a:endParaRPr sz="11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989734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Shape 3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90" name="Shape 39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
              <a:t>After planning a project, it’s time for execution and managing your research workflow. </a:t>
            </a:r>
          </a:p>
          <a:p>
            <a:pPr lvl="0" rtl="0">
              <a:spcBef>
                <a:spcPts val="0"/>
              </a:spcBef>
              <a:buNone/>
            </a:pPr>
            <a:endParaRPr/>
          </a:p>
          <a:p>
            <a:pPr lvl="0" rtl="0">
              <a:spcBef>
                <a:spcPts val="0"/>
              </a:spcBef>
              <a:buNone/>
            </a:pPr>
            <a:r>
              <a:rPr lang="en"/>
              <a:t>We’ve already discussed the ways in which you can give collaborators access to your documents -- but there are other features of the OSF that aid in project management. </a:t>
            </a:r>
          </a:p>
          <a:p>
            <a:pPr lvl="0" rtl="0">
              <a:spcBef>
                <a:spcPts val="0"/>
              </a:spcBef>
              <a:buNone/>
            </a:pPr>
            <a:endParaRPr/>
          </a:p>
          <a:p>
            <a:pPr lvl="0" rtl="0">
              <a:spcBef>
                <a:spcPts val="0"/>
              </a:spcBef>
              <a:buNone/>
            </a:pPr>
            <a:r>
              <a:rPr lang="en"/>
              <a:t>Built in </a:t>
            </a:r>
            <a:r>
              <a:rPr lang="en" b="1"/>
              <a:t>version control</a:t>
            </a:r>
            <a:r>
              <a:rPr lang="en"/>
              <a:t> maintains </a:t>
            </a:r>
            <a:r>
              <a:rPr lang="en">
                <a:solidFill>
                  <a:schemeClr val="dk1"/>
                </a:solidFill>
              </a:rPr>
              <a:t>a change history and access to prior versions of files, without burdening the user. </a:t>
            </a:r>
          </a:p>
          <a:p>
            <a:pPr lvl="0" rtl="0">
              <a:spcBef>
                <a:spcPts val="0"/>
              </a:spcBef>
              <a:buNone/>
            </a:pPr>
            <a:endParaRPr>
              <a:solidFill>
                <a:schemeClr val="dk1"/>
              </a:solidFill>
            </a:endParaRPr>
          </a:p>
          <a:p>
            <a:pPr lvl="0" rtl="0">
              <a:spcBef>
                <a:spcPts val="0"/>
              </a:spcBef>
              <a:buNone/>
            </a:pPr>
            <a:r>
              <a:rPr lang="en">
                <a:solidFill>
                  <a:schemeClr val="dk1"/>
                </a:solidFill>
              </a:rPr>
              <a:t>The OSF is also a </a:t>
            </a:r>
            <a:r>
              <a:rPr lang="en" b="1">
                <a:solidFill>
                  <a:schemeClr val="dk1"/>
                </a:solidFill>
              </a:rPr>
              <a:t>hub for other services</a:t>
            </a:r>
            <a:r>
              <a:rPr lang="en">
                <a:solidFill>
                  <a:schemeClr val="dk1"/>
                </a:solidFill>
              </a:rPr>
              <a:t> you already use. We’ll get to that in a minute. </a:t>
            </a:r>
          </a:p>
          <a:p>
            <a:pPr lvl="0" rtl="0">
              <a:spcBef>
                <a:spcPts val="0"/>
              </a:spcBef>
              <a:buNone/>
            </a:pPr>
            <a:endParaRPr/>
          </a:p>
          <a:p>
            <a:pPr lvl="0">
              <a:spcBef>
                <a:spcPts val="0"/>
              </a:spcBef>
              <a:buNone/>
            </a:pPr>
            <a:endParaRPr/>
          </a:p>
        </p:txBody>
      </p:sp>
    </p:spTree>
    <p:extLst>
      <p:ext uri="{BB962C8B-B14F-4D97-AF65-F5344CB8AC3E}">
        <p14:creationId xmlns:p14="http://schemas.microsoft.com/office/powerpoint/2010/main" val="1815204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Shape 40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02" name="Shape 402"/>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chemeClr val="dk1"/>
              </a:buClr>
              <a:buFont typeface="Calibri"/>
              <a:buNone/>
            </a:pPr>
            <a:endParaRPr/>
          </a:p>
          <a:p>
            <a:pPr marL="0" marR="0" lvl="0" indent="0" algn="l" rtl="0">
              <a:spcBef>
                <a:spcPts val="0"/>
              </a:spcBef>
              <a:buClr>
                <a:schemeClr val="dk1"/>
              </a:buClr>
              <a:buFont typeface="Calibri"/>
              <a:buNone/>
            </a:pPr>
            <a:endParaRPr/>
          </a:p>
        </p:txBody>
      </p:sp>
    </p:spTree>
    <p:extLst>
      <p:ext uri="{BB962C8B-B14F-4D97-AF65-F5344CB8AC3E}">
        <p14:creationId xmlns:p14="http://schemas.microsoft.com/office/powerpoint/2010/main" val="21068246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992766"/>
            <a:ext cx="8520600" cy="2736900"/>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0" y="3778833"/>
            <a:ext cx="8520600" cy="10569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593366"/>
            <a:ext cx="8520600" cy="7635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536633"/>
            <a:ext cx="8520600" cy="4555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740800"/>
            <a:ext cx="2808000" cy="1007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852800"/>
            <a:ext cx="2808000" cy="42393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600200"/>
            <a:ext cx="6367800" cy="54543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66"/>
            <a:ext cx="4572000" cy="68580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644233"/>
            <a:ext cx="4045200" cy="19764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3737433"/>
            <a:ext cx="4045200" cy="16467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965433"/>
            <a:ext cx="3837000" cy="4926900"/>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5640766"/>
            <a:ext cx="5998800" cy="8067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474833"/>
            <a:ext cx="8520600" cy="26181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4202966"/>
            <a:ext cx="8520600" cy="17343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36806756-1FE2-3F42-9504-01F78260CD86}" type="datetime1">
              <a:rPr lang="en-GB"/>
              <a:pPr>
                <a:defRPr/>
              </a:pPr>
              <a:t>25/07/2017</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E73969F-BED1-CE48-A069-D3DFF717EED7}" type="slidenum">
              <a:rPr lang="en-US"/>
              <a:pPr>
                <a:defRPr/>
              </a:pPr>
              <a:t>‹#›</a:t>
            </a:fld>
            <a:endParaRPr lang="en-US"/>
          </a:p>
        </p:txBody>
      </p:sp>
    </p:spTree>
    <p:extLst>
      <p:ext uri="{BB962C8B-B14F-4D97-AF65-F5344CB8AC3E}">
        <p14:creationId xmlns:p14="http://schemas.microsoft.com/office/powerpoint/2010/main" val="9258185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593366"/>
            <a:ext cx="8520600" cy="763500"/>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536633"/>
            <a:ext cx="8520600" cy="45552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7" y="6217622"/>
            <a:ext cx="548700" cy="5247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58" r:id="rId8"/>
    <p:sldLayoutId id="214748366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8.png"/><Relationship Id="rId12" Type="http://schemas.openxmlformats.org/officeDocument/2006/relationships/hyperlink" Target="https://twitter.com/nkmeyers" TargetMode="External"/><Relationship Id="rId13" Type="http://schemas.openxmlformats.org/officeDocument/2006/relationships/image" Target="../media/image9.png"/><Relationship Id="rId14" Type="http://schemas.openxmlformats.org/officeDocument/2006/relationships/hyperlink" Target="https://twitter.com/OSFramework" TargetMode="External"/><Relationship Id="rId15"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mailto:natalie@cos.io" TargetMode="External"/><Relationship Id="rId4" Type="http://schemas.openxmlformats.org/officeDocument/2006/relationships/image" Target="../media/image1.jpg"/><Relationship Id="rId5" Type="http://schemas.openxmlformats.org/officeDocument/2006/relationships/image" Target="../media/image2.jpeg"/><Relationship Id="rId6" Type="http://schemas.openxmlformats.org/officeDocument/2006/relationships/image" Target="../media/image3.jpeg"/><Relationship Id="rId7" Type="http://schemas.openxmlformats.org/officeDocument/2006/relationships/image" Target="../media/image4.png"/><Relationship Id="rId8" Type="http://schemas.openxmlformats.org/officeDocument/2006/relationships/image" Target="../media/image5.png"/><Relationship Id="rId9" Type="http://schemas.openxmlformats.org/officeDocument/2006/relationships/image" Target="../media/image6.jpeg"/><Relationship Id="rId10"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2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1.jpg"/></Relationships>
</file>

<file path=ppt/slides/_rels/slide13.xml.rels><?xml version="1.0" encoding="UTF-8" standalone="yes"?>
<Relationships xmlns="http://schemas.openxmlformats.org/package/2006/relationships"><Relationship Id="rId9" Type="http://schemas.openxmlformats.org/officeDocument/2006/relationships/image" Target="../media/image28.png"/><Relationship Id="rId20" Type="http://schemas.openxmlformats.org/officeDocument/2006/relationships/image" Target="../media/image34.png"/><Relationship Id="rId10" Type="http://schemas.openxmlformats.org/officeDocument/2006/relationships/image" Target="../media/image29.png"/><Relationship Id="rId11" Type="http://schemas.openxmlformats.org/officeDocument/2006/relationships/image" Target="../media/image30.png"/><Relationship Id="rId12" Type="http://schemas.openxmlformats.org/officeDocument/2006/relationships/diagramData" Target="../diagrams/data1.xml"/><Relationship Id="rId13" Type="http://schemas.openxmlformats.org/officeDocument/2006/relationships/diagramLayout" Target="../diagrams/layout1.xml"/><Relationship Id="rId14" Type="http://schemas.openxmlformats.org/officeDocument/2006/relationships/diagramQuickStyle" Target="../diagrams/quickStyle1.xml"/><Relationship Id="rId15" Type="http://schemas.openxmlformats.org/officeDocument/2006/relationships/diagramColors" Target="../diagrams/colors1.xml"/><Relationship Id="rId16" Type="http://schemas.microsoft.com/office/2007/relationships/diagramDrawing" Target="../diagrams/drawing1.xml"/><Relationship Id="rId17" Type="http://schemas.openxmlformats.org/officeDocument/2006/relationships/image" Target="../media/image31.png"/><Relationship Id="rId18" Type="http://schemas.openxmlformats.org/officeDocument/2006/relationships/image" Target="../media/image32.png"/><Relationship Id="rId19"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7" Type="http://schemas.openxmlformats.org/officeDocument/2006/relationships/image" Target="../media/image26.png"/><Relationship Id="rId8" Type="http://schemas.openxmlformats.org/officeDocument/2006/relationships/image" Target="../media/image27.png"/></Relationships>
</file>

<file path=ppt/slides/_rels/slide14.xml.rels><?xml version="1.0" encoding="UTF-8" standalone="yes"?>
<Relationships xmlns="http://schemas.openxmlformats.org/package/2006/relationships"><Relationship Id="rId20" Type="http://schemas.openxmlformats.org/officeDocument/2006/relationships/image" Target="../media/image41.png"/><Relationship Id="rId21" Type="http://schemas.openxmlformats.org/officeDocument/2006/relationships/image" Target="../media/image42.png"/><Relationship Id="rId22" Type="http://schemas.openxmlformats.org/officeDocument/2006/relationships/image" Target="../media/image43.png"/><Relationship Id="rId23" Type="http://schemas.openxmlformats.org/officeDocument/2006/relationships/image" Target="../media/image44.png"/><Relationship Id="rId24" Type="http://schemas.openxmlformats.org/officeDocument/2006/relationships/image" Target="../media/image45.png"/><Relationship Id="rId25" Type="http://schemas.openxmlformats.org/officeDocument/2006/relationships/image" Target="../media/image46.png"/><Relationship Id="rId26" Type="http://schemas.openxmlformats.org/officeDocument/2006/relationships/image" Target="../media/image47.png"/><Relationship Id="rId27" Type="http://schemas.openxmlformats.org/officeDocument/2006/relationships/image" Target="../media/image48.png"/><Relationship Id="rId28" Type="http://schemas.openxmlformats.org/officeDocument/2006/relationships/diagramData" Target="../diagrams/data2.xml"/><Relationship Id="rId29" Type="http://schemas.openxmlformats.org/officeDocument/2006/relationships/diagramLayout" Target="../diagrams/layout2.xml"/><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5.png"/><Relationship Id="rId4" Type="http://schemas.openxmlformats.org/officeDocument/2006/relationships/image" Target="../media/image22.png"/><Relationship Id="rId5" Type="http://schemas.openxmlformats.org/officeDocument/2006/relationships/image" Target="../media/image23.png"/><Relationship Id="rId30" Type="http://schemas.openxmlformats.org/officeDocument/2006/relationships/diagramQuickStyle" Target="../diagrams/quickStyle2.xml"/><Relationship Id="rId31" Type="http://schemas.openxmlformats.org/officeDocument/2006/relationships/diagramColors" Target="../diagrams/colors2.xml"/><Relationship Id="rId32" Type="http://schemas.microsoft.com/office/2007/relationships/diagramDrawing" Target="../diagrams/drawing2.xml"/><Relationship Id="rId9" Type="http://schemas.openxmlformats.org/officeDocument/2006/relationships/image" Target="../media/image27.png"/><Relationship Id="rId6" Type="http://schemas.openxmlformats.org/officeDocument/2006/relationships/image" Target="../media/image24.png"/><Relationship Id="rId7" Type="http://schemas.openxmlformats.org/officeDocument/2006/relationships/image" Target="../media/image25.png"/><Relationship Id="rId8" Type="http://schemas.openxmlformats.org/officeDocument/2006/relationships/image" Target="../media/image26.png"/><Relationship Id="rId33" Type="http://schemas.openxmlformats.org/officeDocument/2006/relationships/image" Target="../media/image49.tiff"/><Relationship Id="rId34" Type="http://schemas.openxmlformats.org/officeDocument/2006/relationships/image" Target="../media/image33.png"/><Relationship Id="rId35" Type="http://schemas.openxmlformats.org/officeDocument/2006/relationships/image" Target="../media/image34.png"/><Relationship Id="rId10" Type="http://schemas.openxmlformats.org/officeDocument/2006/relationships/image" Target="../media/image28.png"/><Relationship Id="rId11" Type="http://schemas.openxmlformats.org/officeDocument/2006/relationships/image" Target="../media/image29.png"/><Relationship Id="rId12" Type="http://schemas.openxmlformats.org/officeDocument/2006/relationships/image" Target="../media/image30.png"/><Relationship Id="rId13" Type="http://schemas.openxmlformats.org/officeDocument/2006/relationships/image" Target="../media/image32.png"/><Relationship Id="rId14" Type="http://schemas.openxmlformats.org/officeDocument/2006/relationships/image" Target="../media/image36.png"/><Relationship Id="rId15" Type="http://schemas.openxmlformats.org/officeDocument/2006/relationships/image" Target="../media/image37.png"/><Relationship Id="rId16" Type="http://schemas.openxmlformats.org/officeDocument/2006/relationships/image" Target="../media/image38.png"/><Relationship Id="rId17" Type="http://schemas.openxmlformats.org/officeDocument/2006/relationships/image" Target="../media/image31.png"/><Relationship Id="rId18" Type="http://schemas.openxmlformats.org/officeDocument/2006/relationships/image" Target="../media/image39.png"/><Relationship Id="rId19" Type="http://schemas.openxmlformats.org/officeDocument/2006/relationships/image" Target="../media/image4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 Id="rId3" Type="http://schemas.openxmlformats.org/officeDocument/2006/relationships/image" Target="../media/image5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5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1" Type="http://schemas.openxmlformats.org/officeDocument/2006/relationships/hyperlink" Target="https://cos.io/our-products/osf-meetings/" TargetMode="External"/><Relationship Id="rId12" Type="http://schemas.openxmlformats.org/officeDocument/2006/relationships/hyperlink" Target="https://cos.io/our-services/training-services/" TargetMode="External"/><Relationship Id="rId13" Type="http://schemas.openxmlformats.org/officeDocument/2006/relationships/hyperlink" Target="https://cos.io/about/jobs/" TargetMode="External"/><Relationship Id="rId1" Type="http://schemas.openxmlformats.org/officeDocument/2006/relationships/slideLayout" Target="../slideLayouts/slideLayout9.xml"/><Relationship Id="rId2" Type="http://schemas.openxmlformats.org/officeDocument/2006/relationships/hyperlink" Target="http://osf.io/" TargetMode="External"/><Relationship Id="rId3" Type="http://schemas.openxmlformats.org/officeDocument/2006/relationships/hyperlink" Target="http://osf.io/preprints/)" TargetMode="External"/><Relationship Id="rId4" Type="http://schemas.openxmlformats.org/officeDocument/2006/relationships/hyperlink" Target="http://cos.io/prereg/" TargetMode="External"/><Relationship Id="rId5" Type="http://schemas.openxmlformats.org/officeDocument/2006/relationships/hyperlink" Target="http://cos.io/rr)" TargetMode="External"/><Relationship Id="rId6" Type="http://schemas.openxmlformats.org/officeDocument/2006/relationships/hyperlink" Target="https://cos.io/our-services/top-guidelines/" TargetMode="External"/><Relationship Id="rId7" Type="http://schemas.openxmlformats.org/officeDocument/2006/relationships/hyperlink" Target="https://cos.io/rr/" TargetMode="External"/><Relationship Id="rId8" Type="http://schemas.openxmlformats.org/officeDocument/2006/relationships/hyperlink" Target="https://cos.io/our-services/open-science-badges/" TargetMode="External"/><Relationship Id="rId9" Type="http://schemas.openxmlformats.org/officeDocument/2006/relationships/hyperlink" Target="https://cos.io/our-products/osf-institutions/" TargetMode="External"/><Relationship Id="rId10" Type="http://schemas.openxmlformats.org/officeDocument/2006/relationships/hyperlink" Target="https://share.osf.io/"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hyperlink" Target="https://osf.io/3k2ym/" TargetMode="External"/><Relationship Id="rId4" Type="http://schemas.openxmlformats.org/officeDocument/2006/relationships/hyperlink" Target="mailto:natalie@cos.io" TargetMode="External"/><Relationship Id="rId5" Type="http://schemas.openxmlformats.org/officeDocument/2006/relationships/hyperlink" Target="mailto:prereg@cos.io" TargetMode="External"/><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xml"/><Relationship Id="rId3"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hyperlink" Target="http://osf.io/" TargetMode="External"/><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5.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267200"/>
            <a:ext cx="3124200" cy="1371600"/>
          </a:xfrm>
          <a:ln>
            <a:solidFill>
              <a:schemeClr val="tx1">
                <a:lumMod val="65000"/>
                <a:lumOff val="35000"/>
              </a:schemeClr>
            </a:solidFill>
          </a:ln>
        </p:spPr>
        <p:txBody>
          <a:bodyPr>
            <a:normAutofit/>
          </a:bodyPr>
          <a:lstStyle/>
          <a:p>
            <a:r>
              <a:rPr lang="en-US" sz="2000" dirty="0" smtClean="0">
                <a:solidFill>
                  <a:srgbClr val="000000"/>
                </a:solidFill>
              </a:rPr>
              <a:t>Natalie Meyers</a:t>
            </a:r>
          </a:p>
          <a:p>
            <a:r>
              <a:rPr lang="en-US" sz="2000" dirty="0" err="1" smtClean="0">
                <a:solidFill>
                  <a:srgbClr val="000000"/>
                </a:solidFill>
                <a:hlinkClick r:id="rId3"/>
              </a:rPr>
              <a:t>natalie@cos.io</a:t>
            </a:r>
            <a:endParaRPr lang="en-US" sz="2000" dirty="0" smtClean="0">
              <a:solidFill>
                <a:srgbClr val="000000"/>
              </a:solidFill>
            </a:endParaRPr>
          </a:p>
          <a:p>
            <a:endParaRPr lang="en-US" sz="1800" dirty="0" smtClean="0">
              <a:solidFill>
                <a:srgbClr val="000000"/>
              </a:solidFill>
            </a:endParaRPr>
          </a:p>
        </p:txBody>
      </p:sp>
      <p:sp>
        <p:nvSpPr>
          <p:cNvPr id="5" name="Title 1"/>
          <p:cNvSpPr>
            <a:spLocks noGrp="1"/>
          </p:cNvSpPr>
          <p:nvPr>
            <p:ph type="ctrTitle"/>
          </p:nvPr>
        </p:nvSpPr>
        <p:spPr>
          <a:xfrm>
            <a:off x="1295400" y="1981200"/>
            <a:ext cx="6629400" cy="1752600"/>
          </a:xfrm>
        </p:spPr>
        <p:txBody>
          <a:bodyPr>
            <a:noAutofit/>
          </a:bodyPr>
          <a:lstStyle/>
          <a:p>
            <a:r>
              <a:rPr lang="en-US" sz="4000" dirty="0" smtClean="0">
                <a:solidFill>
                  <a:schemeClr val="tx1"/>
                </a:solidFill>
              </a:rPr>
              <a:t>Open </a:t>
            </a:r>
            <a:r>
              <a:rPr lang="en-US" sz="4000" dirty="0" smtClean="0">
                <a:solidFill>
                  <a:schemeClr val="tx1"/>
                </a:solidFill>
              </a:rPr>
              <a:t>Science </a:t>
            </a:r>
            <a:r>
              <a:rPr lang="en-US" sz="4000" dirty="0" smtClean="0">
                <a:solidFill>
                  <a:schemeClr val="tx1"/>
                </a:solidFill>
              </a:rPr>
              <a:t>Framework Interoperability</a:t>
            </a:r>
            <a:r>
              <a:rPr lang="en-US" sz="4000" dirty="0" smtClean="0">
                <a:solidFill>
                  <a:schemeClr val="tx1"/>
                </a:solidFill>
              </a:rPr>
              <a:t/>
            </a:r>
            <a:br>
              <a:rPr lang="en-US" sz="4000" dirty="0" smtClean="0">
                <a:solidFill>
                  <a:schemeClr val="tx1"/>
                </a:solidFill>
              </a:rPr>
            </a:br>
            <a:r>
              <a:rPr lang="en-US" sz="2400" dirty="0" smtClean="0">
                <a:solidFill>
                  <a:schemeClr val="tx1"/>
                </a:solidFill>
              </a:rPr>
              <a:t>ESIP Summer </a:t>
            </a:r>
            <a:r>
              <a:rPr lang="en-US" sz="2400" dirty="0" smtClean="0">
                <a:solidFill>
                  <a:schemeClr val="tx1"/>
                </a:solidFill>
              </a:rPr>
              <a:t>Meeting</a:t>
            </a:r>
            <a:br>
              <a:rPr lang="en-US" sz="2400" dirty="0" smtClean="0">
                <a:solidFill>
                  <a:schemeClr val="tx1"/>
                </a:solidFill>
              </a:rPr>
            </a:br>
            <a:r>
              <a:rPr lang="en-US" sz="2400" dirty="0" smtClean="0">
                <a:solidFill>
                  <a:schemeClr val="tx1"/>
                </a:solidFill>
              </a:rPr>
              <a:t>July </a:t>
            </a:r>
            <a:r>
              <a:rPr lang="en-US" sz="2400" dirty="0" smtClean="0">
                <a:solidFill>
                  <a:schemeClr val="tx1"/>
                </a:solidFill>
              </a:rPr>
              <a:t>26, </a:t>
            </a:r>
            <a:r>
              <a:rPr lang="en-US" sz="2400" dirty="0" smtClean="0">
                <a:solidFill>
                  <a:schemeClr val="tx1"/>
                </a:solidFill>
              </a:rPr>
              <a:t>2017 </a:t>
            </a:r>
            <a:endParaRPr lang="en-US" sz="2400" dirty="0">
              <a:solidFill>
                <a:schemeClr val="tx1"/>
              </a:solidFill>
            </a:endParaRPr>
          </a:p>
        </p:txBody>
      </p:sp>
      <p:pic>
        <p:nvPicPr>
          <p:cNvPr id="2" name="Picture 1" descr="Laura-and-John-Arnold-Foundation.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00400" y="5913967"/>
            <a:ext cx="897467" cy="897467"/>
          </a:xfrm>
          <a:prstGeom prst="rect">
            <a:avLst/>
          </a:prstGeom>
        </p:spPr>
      </p:pic>
      <p:pic>
        <p:nvPicPr>
          <p:cNvPr id="6" name="Picture 5" descr="sloan.jpe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38059" y="5905500"/>
            <a:ext cx="862941" cy="914400"/>
          </a:xfrm>
          <a:prstGeom prst="rect">
            <a:avLst/>
          </a:prstGeom>
        </p:spPr>
      </p:pic>
      <p:pic>
        <p:nvPicPr>
          <p:cNvPr id="7" name="Picture 6" descr="templeton.jpe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58734" y="6194759"/>
            <a:ext cx="1532466" cy="335883"/>
          </a:xfrm>
          <a:prstGeom prst="rect">
            <a:avLst/>
          </a:prstGeom>
        </p:spPr>
      </p:pic>
      <p:pic>
        <p:nvPicPr>
          <p:cNvPr id="9" name="Picture 8" descr="cos_logo.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505200" y="228600"/>
            <a:ext cx="2209800" cy="1321284"/>
          </a:xfrm>
          <a:prstGeom prst="rect">
            <a:avLst/>
          </a:prstGeom>
        </p:spPr>
      </p:pic>
      <p:pic>
        <p:nvPicPr>
          <p:cNvPr id="10" name="Picture 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228560" y="5904981"/>
            <a:ext cx="915439" cy="915439"/>
          </a:xfrm>
          <a:prstGeom prst="rect">
            <a:avLst/>
          </a:prstGeom>
        </p:spPr>
      </p:pic>
      <p:pic>
        <p:nvPicPr>
          <p:cNvPr id="8" name="Picture 7" descr="darpa.jpe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726648" y="5984875"/>
            <a:ext cx="1473752" cy="755650"/>
          </a:xfrm>
          <a:prstGeom prst="rect">
            <a:avLst/>
          </a:prstGeom>
        </p:spPr>
      </p:pic>
      <p:pic>
        <p:nvPicPr>
          <p:cNvPr id="11" name="Picture 10" descr="nsf-logo.png"/>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943600" y="5867400"/>
            <a:ext cx="990600" cy="990600"/>
          </a:xfrm>
          <a:prstGeom prst="rect">
            <a:avLst/>
          </a:prstGeom>
        </p:spPr>
      </p:pic>
      <p:pic>
        <p:nvPicPr>
          <p:cNvPr id="12" name="Picture 11" descr="imls.png"/>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5400" y="6061017"/>
            <a:ext cx="1625600" cy="603367"/>
          </a:xfrm>
          <a:prstGeom prst="rect">
            <a:avLst/>
          </a:prstGeom>
        </p:spPr>
      </p:pic>
      <p:sp>
        <p:nvSpPr>
          <p:cNvPr id="13" name="Subtitle 2"/>
          <p:cNvSpPr txBox="1">
            <a:spLocks/>
          </p:cNvSpPr>
          <p:nvPr/>
        </p:nvSpPr>
        <p:spPr>
          <a:xfrm>
            <a:off x="4495800" y="4267200"/>
            <a:ext cx="3124200" cy="1371600"/>
          </a:xfrm>
          <a:prstGeom prst="rect">
            <a:avLst/>
          </a:prstGeom>
          <a:ln>
            <a:solidFill>
              <a:schemeClr val="tx1">
                <a:lumMod val="65000"/>
                <a:lumOff val="35000"/>
              </a:schemeClr>
            </a:solidFill>
          </a:ln>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2000" dirty="0" smtClean="0">
                <a:solidFill>
                  <a:srgbClr val="000000"/>
                </a:solidFill>
              </a:rPr>
              <a:t>Center for Open Science</a:t>
            </a:r>
          </a:p>
          <a:p>
            <a:r>
              <a:rPr lang="en-US" sz="1800" dirty="0" err="1" smtClean="0">
                <a:solidFill>
                  <a:srgbClr val="000000"/>
                </a:solidFill>
              </a:rPr>
              <a:t>cos.io</a:t>
            </a:r>
            <a:endParaRPr lang="en-US" sz="1800" dirty="0" smtClean="0">
              <a:solidFill>
                <a:srgbClr val="000000"/>
              </a:solidFill>
            </a:endParaRPr>
          </a:p>
          <a:p>
            <a:r>
              <a:rPr lang="en-US" sz="1800" dirty="0" err="1" smtClean="0">
                <a:solidFill>
                  <a:srgbClr val="000000"/>
                </a:solidFill>
              </a:rPr>
              <a:t>osf.io</a:t>
            </a:r>
            <a:endParaRPr lang="en-US" sz="1800" dirty="0" smtClean="0">
              <a:solidFill>
                <a:srgbClr val="000000"/>
              </a:solidFill>
            </a:endParaRPr>
          </a:p>
          <a:p>
            <a:endParaRPr lang="en-US" sz="2400" dirty="0" smtClean="0">
              <a:solidFill>
                <a:srgbClr val="000000"/>
              </a:solidFill>
            </a:endParaRPr>
          </a:p>
        </p:txBody>
      </p:sp>
      <p:pic>
        <p:nvPicPr>
          <p:cNvPr id="4" name="Picture 3">
            <a:hlinkClick r:id="rId12"/>
          </p:cNvPr>
          <p:cNvPicPr>
            <a:picLocks noChangeAspect="1"/>
          </p:cNvPicPr>
          <p:nvPr/>
        </p:nvPicPr>
        <p:blipFill>
          <a:blip r:embed="rId13"/>
          <a:stretch>
            <a:fillRect/>
          </a:stretch>
        </p:blipFill>
        <p:spPr>
          <a:xfrm>
            <a:off x="2008844" y="5144044"/>
            <a:ext cx="1981200" cy="482600"/>
          </a:xfrm>
          <a:prstGeom prst="rect">
            <a:avLst/>
          </a:prstGeom>
        </p:spPr>
      </p:pic>
      <p:pic>
        <p:nvPicPr>
          <p:cNvPr id="14" name="Picture 13">
            <a:hlinkClick r:id="rId14"/>
          </p:cNvPr>
          <p:cNvPicPr>
            <a:picLocks noChangeAspect="1"/>
          </p:cNvPicPr>
          <p:nvPr/>
        </p:nvPicPr>
        <p:blipFill>
          <a:blip r:embed="rId15"/>
          <a:stretch>
            <a:fillRect/>
          </a:stretch>
        </p:blipFill>
        <p:spPr>
          <a:xfrm>
            <a:off x="4902859" y="5220244"/>
            <a:ext cx="2235200" cy="406400"/>
          </a:xfrm>
          <a:prstGeom prst="rect">
            <a:avLst/>
          </a:prstGeom>
        </p:spPr>
      </p:pic>
    </p:spTree>
    <p:extLst>
      <p:ext uri="{BB962C8B-B14F-4D97-AF65-F5344CB8AC3E}">
        <p14:creationId xmlns:p14="http://schemas.microsoft.com/office/powerpoint/2010/main" val="33051817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76200"/>
            <a:ext cx="9144000" cy="6689235"/>
          </a:xfrm>
          <a:prstGeom prst="rect">
            <a:avLst/>
          </a:prstGeom>
        </p:spPr>
      </p:pic>
    </p:spTree>
    <p:extLst>
      <p:ext uri="{BB962C8B-B14F-4D97-AF65-F5344CB8AC3E}">
        <p14:creationId xmlns:p14="http://schemas.microsoft.com/office/powerpoint/2010/main" val="1825095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pic>
        <p:nvPicPr>
          <p:cNvPr id="439" name="Shape 439"/>
          <p:cNvPicPr preferRelativeResize="0"/>
          <p:nvPr/>
        </p:nvPicPr>
        <p:blipFill rotWithShape="1">
          <a:blip r:embed="rId3">
            <a:alphaModFix/>
          </a:blip>
          <a:srcRect t="43750"/>
          <a:stretch/>
        </p:blipFill>
        <p:spPr>
          <a:xfrm>
            <a:off x="0" y="857250"/>
            <a:ext cx="9144002" cy="5143498"/>
          </a:xfrm>
          <a:prstGeom prst="rect">
            <a:avLst/>
          </a:prstGeom>
          <a:noFill/>
          <a:ln>
            <a:noFill/>
          </a:ln>
        </p:spPr>
      </p:pic>
      <p:sp>
        <p:nvSpPr>
          <p:cNvPr id="440" name="Shape 440"/>
          <p:cNvSpPr txBox="1"/>
          <p:nvPr/>
        </p:nvSpPr>
        <p:spPr>
          <a:xfrm>
            <a:off x="610050" y="1554097"/>
            <a:ext cx="7923900" cy="2441100"/>
          </a:xfrm>
          <a:prstGeom prst="rect">
            <a:avLst/>
          </a:prstGeom>
          <a:solidFill>
            <a:srgbClr val="3A81BA"/>
          </a:solidFill>
          <a:ln>
            <a:noFill/>
          </a:ln>
        </p:spPr>
        <p:txBody>
          <a:bodyPr lIns="91425" tIns="45700" rIns="91425" bIns="45700" anchor="t" anchorCtr="0">
            <a:noAutofit/>
          </a:bodyPr>
          <a:lstStyle/>
          <a:p>
            <a:pPr algn="ctr">
              <a:buClr>
                <a:schemeClr val="dk1"/>
              </a:buClr>
              <a:buSzPct val="25000"/>
            </a:pPr>
            <a:r>
              <a:rPr lang="en" sz="7200">
                <a:solidFill>
                  <a:srgbClr val="FFFFFF"/>
                </a:solidFill>
                <a:latin typeface="Open Sans"/>
                <a:ea typeface="Open Sans"/>
                <a:cs typeface="Open Sans"/>
                <a:sym typeface="Open Sans"/>
              </a:rPr>
              <a:t>Connects Services</a:t>
            </a:r>
          </a:p>
          <a:p>
            <a:pPr algn="ctr">
              <a:buClr>
                <a:schemeClr val="dk1"/>
              </a:buClr>
              <a:buSzPct val="25000"/>
            </a:pPr>
            <a:r>
              <a:rPr lang="en" sz="7200">
                <a:solidFill>
                  <a:srgbClr val="FFFFFF"/>
                </a:solidFill>
                <a:latin typeface="Open Sans"/>
                <a:ea typeface="Open Sans"/>
                <a:cs typeface="Open Sans"/>
                <a:sym typeface="Open Sans"/>
              </a:rPr>
              <a:t>Researchers Use</a:t>
            </a:r>
            <a:r>
              <a:rPr lang="en" sz="7200">
                <a:solidFill>
                  <a:srgbClr val="434343"/>
                </a:solidFill>
                <a:latin typeface="Open Sans"/>
                <a:ea typeface="Open Sans"/>
                <a:cs typeface="Open Sans"/>
                <a:sym typeface="Open Sans"/>
              </a:rPr>
              <a:t> </a:t>
            </a:r>
          </a:p>
        </p:txBody>
      </p:sp>
    </p:spTree>
    <p:extLst>
      <p:ext uri="{BB962C8B-B14F-4D97-AF65-F5344CB8AC3E}">
        <p14:creationId xmlns:p14="http://schemas.microsoft.com/office/powerpoint/2010/main" val="6992569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pic>
        <p:nvPicPr>
          <p:cNvPr id="533" name="Shape 533" descr="Butterfly Scales copy.jpg"/>
          <p:cNvPicPr preferRelativeResize="0"/>
          <p:nvPr/>
        </p:nvPicPr>
        <p:blipFill rotWithShape="1">
          <a:blip r:embed="rId3">
            <a:alphaModFix/>
          </a:blip>
          <a:srcRect b="7295"/>
          <a:stretch/>
        </p:blipFill>
        <p:spPr>
          <a:xfrm>
            <a:off x="1" y="864725"/>
            <a:ext cx="9143999" cy="5143497"/>
          </a:xfrm>
          <a:prstGeom prst="rect">
            <a:avLst/>
          </a:prstGeom>
          <a:noFill/>
          <a:ln>
            <a:noFill/>
          </a:ln>
        </p:spPr>
      </p:pic>
      <p:sp>
        <p:nvSpPr>
          <p:cNvPr id="534" name="Shape 534"/>
          <p:cNvSpPr/>
          <p:nvPr/>
        </p:nvSpPr>
        <p:spPr>
          <a:xfrm>
            <a:off x="5779350" y="4901250"/>
            <a:ext cx="420900" cy="420900"/>
          </a:xfrm>
          <a:prstGeom prst="ellipse">
            <a:avLst/>
          </a:prstGeom>
          <a:solidFill>
            <a:srgbClr val="3D85C6"/>
          </a:solidFill>
          <a:ln>
            <a:noFill/>
          </a:ln>
        </p:spPr>
        <p:txBody>
          <a:bodyPr lIns="91425" tIns="91425" rIns="91425" bIns="91425" anchor="ctr" anchorCtr="0">
            <a:noAutofit/>
          </a:bodyPr>
          <a:lstStyle/>
          <a:p>
            <a:endParaRPr/>
          </a:p>
        </p:txBody>
      </p:sp>
      <p:sp>
        <p:nvSpPr>
          <p:cNvPr id="535" name="Shape 535"/>
          <p:cNvSpPr/>
          <p:nvPr/>
        </p:nvSpPr>
        <p:spPr>
          <a:xfrm>
            <a:off x="-314575" y="1349626"/>
            <a:ext cx="10900799" cy="530399"/>
          </a:xfrm>
          <a:prstGeom prst="chevron">
            <a:avLst>
              <a:gd name="adj" fmla="val 50000"/>
            </a:avLst>
          </a:prstGeom>
          <a:solidFill>
            <a:srgbClr val="1F497D"/>
          </a:solidFill>
          <a:ln>
            <a:noFill/>
          </a:ln>
        </p:spPr>
        <p:txBody>
          <a:bodyPr lIns="91425" tIns="91425" rIns="91425" bIns="91425" anchor="ctr" anchorCtr="0">
            <a:noAutofit/>
          </a:bodyPr>
          <a:lstStyle/>
          <a:p>
            <a:endParaRPr/>
          </a:p>
        </p:txBody>
      </p:sp>
      <p:sp>
        <p:nvSpPr>
          <p:cNvPr id="536" name="Shape 536"/>
          <p:cNvSpPr/>
          <p:nvPr/>
        </p:nvSpPr>
        <p:spPr>
          <a:xfrm>
            <a:off x="5421500" y="1349626"/>
            <a:ext cx="2062500" cy="530399"/>
          </a:xfrm>
          <a:prstGeom prst="chevron">
            <a:avLst>
              <a:gd name="adj" fmla="val 50000"/>
            </a:avLst>
          </a:prstGeom>
          <a:solidFill>
            <a:srgbClr val="E2F7FF"/>
          </a:solidFill>
          <a:ln>
            <a:noFill/>
          </a:ln>
        </p:spPr>
        <p:txBody>
          <a:bodyPr lIns="91425" tIns="91425" rIns="91425" bIns="91425" anchor="ctr" anchorCtr="0">
            <a:noAutofit/>
          </a:bodyPr>
          <a:lstStyle/>
          <a:p>
            <a:endParaRPr/>
          </a:p>
        </p:txBody>
      </p:sp>
      <p:sp>
        <p:nvSpPr>
          <p:cNvPr id="537" name="Shape 537"/>
          <p:cNvSpPr txBox="1">
            <a:spLocks noGrp="1"/>
          </p:cNvSpPr>
          <p:nvPr>
            <p:ph type="body" idx="1"/>
          </p:nvPr>
        </p:nvSpPr>
        <p:spPr>
          <a:xfrm>
            <a:off x="490551" y="1296301"/>
            <a:ext cx="9070499" cy="772499"/>
          </a:xfrm>
          <a:prstGeom prst="rect">
            <a:avLst/>
          </a:prstGeom>
        </p:spPr>
        <p:txBody>
          <a:bodyPr lIns="91425" tIns="91425" rIns="91425" bIns="91425" anchor="t" anchorCtr="0">
            <a:noAutofit/>
          </a:bodyPr>
          <a:lstStyle/>
          <a:p>
            <a:r>
              <a:rPr lang="en" sz="2400">
                <a:solidFill>
                  <a:srgbClr val="FFFFFF"/>
                </a:solidFill>
                <a:latin typeface="Open Sans"/>
                <a:ea typeface="Open Sans"/>
                <a:cs typeface="Open Sans"/>
                <a:sym typeface="Open Sans"/>
              </a:rPr>
              <a:t>Planning      Execution     Reporting</a:t>
            </a:r>
            <a:r>
              <a:rPr lang="en" sz="2400" b="1">
                <a:solidFill>
                  <a:srgbClr val="000000"/>
                </a:solidFill>
                <a:latin typeface="Open Sans"/>
                <a:ea typeface="Open Sans"/>
                <a:cs typeface="Open Sans"/>
                <a:sym typeface="Open Sans"/>
              </a:rPr>
              <a:t>  </a:t>
            </a:r>
            <a:r>
              <a:rPr lang="en" sz="2400">
                <a:solidFill>
                  <a:srgbClr val="FFFFFF"/>
                </a:solidFill>
                <a:latin typeface="Open Sans"/>
                <a:ea typeface="Open Sans"/>
                <a:cs typeface="Open Sans"/>
                <a:sym typeface="Open Sans"/>
              </a:rPr>
              <a:t>   </a:t>
            </a:r>
            <a:r>
              <a:rPr lang="en" sz="2400" b="1">
                <a:solidFill>
                  <a:srgbClr val="000000"/>
                </a:solidFill>
                <a:latin typeface="Open Sans"/>
                <a:ea typeface="Open Sans"/>
                <a:cs typeface="Open Sans"/>
                <a:sym typeface="Open Sans"/>
              </a:rPr>
              <a:t>Archiving   </a:t>
            </a:r>
            <a:r>
              <a:rPr lang="en" sz="2400">
                <a:solidFill>
                  <a:srgbClr val="FFFFFF"/>
                </a:solidFill>
                <a:latin typeface="Open Sans"/>
                <a:ea typeface="Open Sans"/>
                <a:cs typeface="Open Sans"/>
                <a:sym typeface="Open Sans"/>
              </a:rPr>
              <a:t>  Discovery</a:t>
            </a:r>
          </a:p>
        </p:txBody>
      </p:sp>
      <p:sp>
        <p:nvSpPr>
          <p:cNvPr id="538" name="Shape 538"/>
          <p:cNvSpPr/>
          <p:nvPr/>
        </p:nvSpPr>
        <p:spPr>
          <a:xfrm>
            <a:off x="2133951" y="3166425"/>
            <a:ext cx="9048299" cy="942000"/>
          </a:xfrm>
          <a:prstGeom prst="chevron">
            <a:avLst>
              <a:gd name="adj" fmla="val 50000"/>
            </a:avLst>
          </a:prstGeom>
          <a:solidFill>
            <a:srgbClr val="FFFFFF"/>
          </a:solidFill>
          <a:ln>
            <a:noFill/>
          </a:ln>
        </p:spPr>
        <p:txBody>
          <a:bodyPr lIns="91425" tIns="91425" rIns="91425" bIns="91425" anchor="ctr" anchorCtr="0">
            <a:noAutofit/>
          </a:bodyPr>
          <a:lstStyle/>
          <a:p>
            <a:endParaRPr sz="1800">
              <a:solidFill>
                <a:srgbClr val="222222"/>
              </a:solidFill>
            </a:endParaRPr>
          </a:p>
          <a:p>
            <a:endParaRPr sz="1800">
              <a:solidFill>
                <a:schemeClr val="dk1"/>
              </a:solidFill>
            </a:endParaRPr>
          </a:p>
        </p:txBody>
      </p:sp>
      <p:sp>
        <p:nvSpPr>
          <p:cNvPr id="539" name="Shape 539"/>
          <p:cNvSpPr/>
          <p:nvPr/>
        </p:nvSpPr>
        <p:spPr>
          <a:xfrm rot="10800000" flipH="1">
            <a:off x="1887450" y="4424900"/>
            <a:ext cx="9657900" cy="857400"/>
          </a:xfrm>
          <a:prstGeom prst="chevron">
            <a:avLst>
              <a:gd name="adj" fmla="val 50000"/>
            </a:avLst>
          </a:prstGeom>
          <a:solidFill>
            <a:srgbClr val="3A81BA"/>
          </a:solidFill>
          <a:ln>
            <a:noFill/>
          </a:ln>
        </p:spPr>
        <p:txBody>
          <a:bodyPr lIns="91425" tIns="91425" rIns="91425" bIns="91425" anchor="ctr" anchorCtr="0">
            <a:noAutofit/>
          </a:bodyPr>
          <a:lstStyle/>
          <a:p>
            <a:endParaRPr/>
          </a:p>
        </p:txBody>
      </p:sp>
      <p:sp>
        <p:nvSpPr>
          <p:cNvPr id="540" name="Shape 540"/>
          <p:cNvSpPr txBox="1">
            <a:spLocks noGrp="1"/>
          </p:cNvSpPr>
          <p:nvPr>
            <p:ph type="body" idx="1"/>
          </p:nvPr>
        </p:nvSpPr>
        <p:spPr>
          <a:xfrm>
            <a:off x="2554500" y="4366250"/>
            <a:ext cx="6284700" cy="942000"/>
          </a:xfrm>
          <a:prstGeom prst="rect">
            <a:avLst/>
          </a:prstGeom>
        </p:spPr>
        <p:txBody>
          <a:bodyPr lIns="91425" tIns="91425" rIns="91425" bIns="91425" anchor="t" anchorCtr="0">
            <a:noAutofit/>
          </a:bodyPr>
          <a:lstStyle/>
          <a:p>
            <a:r>
              <a:rPr lang="en" sz="1400" b="1">
                <a:solidFill>
                  <a:srgbClr val="FFFFFF"/>
                </a:solidFill>
                <a:latin typeface="Open Sans"/>
                <a:ea typeface="Open Sans"/>
                <a:cs typeface="Open Sans"/>
                <a:sym typeface="Open Sans"/>
              </a:rPr>
              <a:t>Example:</a:t>
            </a:r>
            <a:r>
              <a:rPr lang="en" sz="1400">
                <a:solidFill>
                  <a:srgbClr val="FFFFFF"/>
                </a:solidFill>
                <a:latin typeface="Open Sans"/>
                <a:ea typeface="Open Sans"/>
                <a:cs typeface="Open Sans"/>
                <a:sym typeface="Open Sans"/>
              </a:rPr>
              <a:t> a researcher uses Dropbox for her research materials, GitHub for her code, and Amazon s3 for storing her data. Upon completion of her project, she pushes her data to Dataverse for archiving. </a:t>
            </a:r>
          </a:p>
          <a:p>
            <a:endParaRPr>
              <a:solidFill>
                <a:srgbClr val="FFFFFF"/>
              </a:solidFill>
              <a:latin typeface="Open Sans"/>
              <a:ea typeface="Open Sans"/>
              <a:cs typeface="Open Sans"/>
              <a:sym typeface="Open Sans"/>
            </a:endParaRPr>
          </a:p>
        </p:txBody>
      </p:sp>
      <p:sp>
        <p:nvSpPr>
          <p:cNvPr id="541" name="Shape 541"/>
          <p:cNvSpPr txBox="1">
            <a:spLocks noGrp="1"/>
          </p:cNvSpPr>
          <p:nvPr>
            <p:ph type="body" idx="1"/>
          </p:nvPr>
        </p:nvSpPr>
        <p:spPr>
          <a:xfrm>
            <a:off x="2859300" y="3074037"/>
            <a:ext cx="5832900" cy="1129500"/>
          </a:xfrm>
          <a:prstGeom prst="rect">
            <a:avLst/>
          </a:prstGeom>
        </p:spPr>
        <p:txBody>
          <a:bodyPr lIns="91425" tIns="91425" rIns="91425" bIns="91425" anchor="t" anchorCtr="0">
            <a:noAutofit/>
          </a:bodyPr>
          <a:lstStyle/>
          <a:p>
            <a:r>
              <a:rPr lang="en" sz="2400" dirty="0">
                <a:latin typeface="Open Sans"/>
                <a:ea typeface="Open Sans"/>
                <a:cs typeface="Open Sans"/>
                <a:sym typeface="Open Sans"/>
              </a:rPr>
              <a:t>The OSF </a:t>
            </a:r>
            <a:r>
              <a:rPr lang="en" sz="2400" b="1" dirty="0">
                <a:latin typeface="Open Sans"/>
                <a:ea typeface="Open Sans"/>
                <a:cs typeface="Open Sans"/>
                <a:sym typeface="Open Sans"/>
              </a:rPr>
              <a:t>is</a:t>
            </a:r>
            <a:r>
              <a:rPr lang="en" sz="2400" dirty="0">
                <a:latin typeface="Open Sans"/>
                <a:ea typeface="Open Sans"/>
                <a:cs typeface="Open Sans"/>
                <a:sym typeface="Open Sans"/>
              </a:rPr>
              <a:t> an archive and repository </a:t>
            </a:r>
          </a:p>
          <a:p>
            <a:r>
              <a:rPr lang="en" sz="2400" dirty="0">
                <a:latin typeface="Open Sans"/>
                <a:ea typeface="Open Sans"/>
                <a:cs typeface="Open Sans"/>
                <a:sym typeface="Open Sans"/>
              </a:rPr>
              <a:t>The OSF </a:t>
            </a:r>
            <a:r>
              <a:rPr lang="en" sz="2400" b="1" dirty="0">
                <a:latin typeface="Open Sans"/>
                <a:ea typeface="Open Sans"/>
                <a:cs typeface="Open Sans"/>
                <a:sym typeface="Open Sans"/>
              </a:rPr>
              <a:t>connects</a:t>
            </a:r>
            <a:r>
              <a:rPr lang="en" sz="2400" dirty="0">
                <a:latin typeface="Open Sans"/>
                <a:ea typeface="Open Sans"/>
                <a:cs typeface="Open Sans"/>
                <a:sym typeface="Open Sans"/>
              </a:rPr>
              <a:t> </a:t>
            </a:r>
            <a:r>
              <a:rPr lang="en" sz="2400" dirty="0" smtClean="0">
                <a:latin typeface="Open Sans"/>
                <a:ea typeface="Open Sans"/>
                <a:cs typeface="Open Sans"/>
                <a:sym typeface="Open Sans"/>
              </a:rPr>
              <a:t>other</a:t>
            </a:r>
            <a:r>
              <a:rPr lang="en-US" sz="2400" dirty="0" smtClean="0">
                <a:latin typeface="Open Sans"/>
                <a:ea typeface="Open Sans"/>
                <a:cs typeface="Open Sans"/>
                <a:sym typeface="Open Sans"/>
              </a:rPr>
              <a:t> cloud storage</a:t>
            </a:r>
            <a:r>
              <a:rPr lang="en" sz="2400" dirty="0" smtClean="0">
                <a:latin typeface="Open Sans"/>
                <a:ea typeface="Open Sans"/>
                <a:cs typeface="Open Sans"/>
                <a:sym typeface="Open Sans"/>
              </a:rPr>
              <a:t> </a:t>
            </a:r>
            <a:endParaRPr lang="en" sz="2400" dirty="0">
              <a:latin typeface="Open Sans"/>
              <a:ea typeface="Open Sans"/>
              <a:cs typeface="Open Sans"/>
              <a:sym typeface="Open Sans"/>
            </a:endParaRPr>
          </a:p>
          <a:p>
            <a:endParaRPr dirty="0">
              <a:solidFill>
                <a:srgbClr val="FFFFFF"/>
              </a:solidFill>
              <a:latin typeface="Open Sans"/>
              <a:ea typeface="Open Sans"/>
              <a:cs typeface="Open Sans"/>
              <a:sym typeface="Open Sans"/>
            </a:endParaRPr>
          </a:p>
        </p:txBody>
      </p:sp>
      <p:sp>
        <p:nvSpPr>
          <p:cNvPr id="542" name="Shape 542"/>
          <p:cNvSpPr/>
          <p:nvPr/>
        </p:nvSpPr>
        <p:spPr>
          <a:xfrm>
            <a:off x="2701801" y="3356426"/>
            <a:ext cx="157499" cy="157499"/>
          </a:xfrm>
          <a:prstGeom prst="ellipse">
            <a:avLst/>
          </a:prstGeom>
          <a:solidFill>
            <a:srgbClr val="000000"/>
          </a:solidFill>
          <a:ln>
            <a:noFill/>
          </a:ln>
        </p:spPr>
        <p:txBody>
          <a:bodyPr lIns="91425" tIns="91425" rIns="91425" bIns="91425" anchor="ctr" anchorCtr="0">
            <a:noAutofit/>
          </a:bodyPr>
          <a:lstStyle/>
          <a:p>
            <a:endParaRPr/>
          </a:p>
        </p:txBody>
      </p:sp>
      <p:sp>
        <p:nvSpPr>
          <p:cNvPr id="543" name="Shape 543"/>
          <p:cNvSpPr/>
          <p:nvPr/>
        </p:nvSpPr>
        <p:spPr>
          <a:xfrm>
            <a:off x="2701801" y="3813626"/>
            <a:ext cx="157499" cy="157499"/>
          </a:xfrm>
          <a:prstGeom prst="ellipse">
            <a:avLst/>
          </a:prstGeom>
          <a:solidFill>
            <a:srgbClr val="000000"/>
          </a:solidFill>
          <a:ln>
            <a:noFill/>
          </a:ln>
        </p:spPr>
        <p:txBody>
          <a:bodyPr lIns="91425" tIns="91425" rIns="91425" bIns="91425" anchor="ctr" anchorCtr="0">
            <a:noAutofit/>
          </a:bodyPr>
          <a:lstStyle/>
          <a:p>
            <a:endParaRPr/>
          </a:p>
        </p:txBody>
      </p:sp>
    </p:spTree>
    <p:extLst>
      <p:ext uri="{BB962C8B-B14F-4D97-AF65-F5344CB8AC3E}">
        <p14:creationId xmlns:p14="http://schemas.microsoft.com/office/powerpoint/2010/main" val="13291142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pic>
        <p:nvPicPr>
          <p:cNvPr id="404" name="Shape 404"/>
          <p:cNvPicPr preferRelativeResize="0"/>
          <p:nvPr/>
        </p:nvPicPr>
        <p:blipFill rotWithShape="1">
          <a:blip r:embed="rId3">
            <a:alphaModFix/>
          </a:blip>
          <a:srcRect/>
          <a:stretch/>
        </p:blipFill>
        <p:spPr>
          <a:xfrm>
            <a:off x="2330645" y="4605680"/>
            <a:ext cx="1119900" cy="306600"/>
          </a:xfrm>
          <a:prstGeom prst="rect">
            <a:avLst/>
          </a:prstGeom>
          <a:noFill/>
          <a:ln>
            <a:noFill/>
          </a:ln>
        </p:spPr>
      </p:pic>
      <p:pic>
        <p:nvPicPr>
          <p:cNvPr id="405" name="Shape 405"/>
          <p:cNvPicPr preferRelativeResize="0"/>
          <p:nvPr/>
        </p:nvPicPr>
        <p:blipFill rotWithShape="1">
          <a:blip r:embed="rId4">
            <a:alphaModFix/>
          </a:blip>
          <a:srcRect/>
          <a:stretch/>
        </p:blipFill>
        <p:spPr>
          <a:xfrm>
            <a:off x="1338888" y="5012772"/>
            <a:ext cx="1283194" cy="520200"/>
          </a:xfrm>
          <a:prstGeom prst="rect">
            <a:avLst/>
          </a:prstGeom>
          <a:noFill/>
          <a:ln>
            <a:noFill/>
          </a:ln>
        </p:spPr>
      </p:pic>
      <p:pic>
        <p:nvPicPr>
          <p:cNvPr id="406" name="Shape 406"/>
          <p:cNvPicPr preferRelativeResize="0"/>
          <p:nvPr/>
        </p:nvPicPr>
        <p:blipFill rotWithShape="1">
          <a:blip r:embed="rId5">
            <a:alphaModFix/>
          </a:blip>
          <a:srcRect/>
          <a:stretch/>
        </p:blipFill>
        <p:spPr>
          <a:xfrm>
            <a:off x="2684689" y="5093832"/>
            <a:ext cx="1068600" cy="370800"/>
          </a:xfrm>
          <a:prstGeom prst="rect">
            <a:avLst/>
          </a:prstGeom>
          <a:noFill/>
          <a:ln>
            <a:noFill/>
          </a:ln>
        </p:spPr>
      </p:pic>
      <p:pic>
        <p:nvPicPr>
          <p:cNvPr id="407" name="Shape 407"/>
          <p:cNvPicPr preferRelativeResize="0"/>
          <p:nvPr/>
        </p:nvPicPr>
        <p:blipFill rotWithShape="1">
          <a:blip r:embed="rId6">
            <a:alphaModFix/>
          </a:blip>
          <a:srcRect/>
          <a:stretch/>
        </p:blipFill>
        <p:spPr>
          <a:xfrm>
            <a:off x="1561623" y="3557188"/>
            <a:ext cx="909600" cy="251400"/>
          </a:xfrm>
          <a:prstGeom prst="rect">
            <a:avLst/>
          </a:prstGeom>
          <a:noFill/>
          <a:ln>
            <a:noFill/>
          </a:ln>
        </p:spPr>
      </p:pic>
      <p:pic>
        <p:nvPicPr>
          <p:cNvPr id="408" name="Shape 408"/>
          <p:cNvPicPr preferRelativeResize="0"/>
          <p:nvPr/>
        </p:nvPicPr>
        <p:blipFill rotWithShape="1">
          <a:blip r:embed="rId7">
            <a:alphaModFix/>
          </a:blip>
          <a:srcRect/>
          <a:stretch/>
        </p:blipFill>
        <p:spPr>
          <a:xfrm>
            <a:off x="2554522" y="5614032"/>
            <a:ext cx="1849068" cy="369606"/>
          </a:xfrm>
          <a:prstGeom prst="rect">
            <a:avLst/>
          </a:prstGeom>
          <a:noFill/>
          <a:ln>
            <a:noFill/>
          </a:ln>
        </p:spPr>
      </p:pic>
      <p:pic>
        <p:nvPicPr>
          <p:cNvPr id="409" name="Shape 409"/>
          <p:cNvPicPr preferRelativeResize="0"/>
          <p:nvPr/>
        </p:nvPicPr>
        <p:blipFill rotWithShape="1">
          <a:blip r:embed="rId8">
            <a:alphaModFix/>
          </a:blip>
          <a:srcRect/>
          <a:stretch/>
        </p:blipFill>
        <p:spPr>
          <a:xfrm>
            <a:off x="2053769" y="330671"/>
            <a:ext cx="1395267" cy="425814"/>
          </a:xfrm>
          <a:prstGeom prst="rect">
            <a:avLst/>
          </a:prstGeom>
          <a:noFill/>
          <a:ln>
            <a:noFill/>
          </a:ln>
        </p:spPr>
      </p:pic>
      <p:pic>
        <p:nvPicPr>
          <p:cNvPr id="410" name="Shape 410"/>
          <p:cNvPicPr preferRelativeResize="0"/>
          <p:nvPr/>
        </p:nvPicPr>
        <p:blipFill rotWithShape="1">
          <a:blip r:embed="rId9">
            <a:alphaModFix/>
          </a:blip>
          <a:srcRect/>
          <a:stretch/>
        </p:blipFill>
        <p:spPr>
          <a:xfrm>
            <a:off x="1611905" y="801713"/>
            <a:ext cx="1742031" cy="632787"/>
          </a:xfrm>
          <a:prstGeom prst="rect">
            <a:avLst/>
          </a:prstGeom>
          <a:noFill/>
          <a:ln>
            <a:noFill/>
          </a:ln>
        </p:spPr>
      </p:pic>
      <p:pic>
        <p:nvPicPr>
          <p:cNvPr id="411" name="Shape 411"/>
          <p:cNvPicPr preferRelativeResize="0"/>
          <p:nvPr/>
        </p:nvPicPr>
        <p:blipFill rotWithShape="1">
          <a:blip r:embed="rId10">
            <a:alphaModFix/>
          </a:blip>
          <a:srcRect/>
          <a:stretch/>
        </p:blipFill>
        <p:spPr>
          <a:xfrm>
            <a:off x="6334212" y="1063701"/>
            <a:ext cx="1561800" cy="370800"/>
          </a:xfrm>
          <a:prstGeom prst="rect">
            <a:avLst/>
          </a:prstGeom>
          <a:noFill/>
          <a:ln>
            <a:noFill/>
          </a:ln>
        </p:spPr>
      </p:pic>
      <p:pic>
        <p:nvPicPr>
          <p:cNvPr id="412" name="Shape 412"/>
          <p:cNvPicPr preferRelativeResize="0"/>
          <p:nvPr/>
        </p:nvPicPr>
        <p:blipFill rotWithShape="1">
          <a:blip r:embed="rId11">
            <a:alphaModFix/>
          </a:blip>
          <a:srcRect/>
          <a:stretch/>
        </p:blipFill>
        <p:spPr>
          <a:xfrm>
            <a:off x="5811887" y="440125"/>
            <a:ext cx="582600" cy="582600"/>
          </a:xfrm>
          <a:prstGeom prst="rect">
            <a:avLst/>
          </a:prstGeom>
          <a:noFill/>
          <a:ln>
            <a:noFill/>
          </a:ln>
        </p:spPr>
      </p:pic>
      <p:sp>
        <p:nvSpPr>
          <p:cNvPr id="413" name="Shape 413"/>
          <p:cNvSpPr txBox="1"/>
          <p:nvPr/>
        </p:nvSpPr>
        <p:spPr>
          <a:xfrm>
            <a:off x="7582200" y="5863200"/>
            <a:ext cx="1561800" cy="994800"/>
          </a:xfrm>
          <a:prstGeom prst="rect">
            <a:avLst/>
          </a:prstGeom>
          <a:noFill/>
          <a:ln>
            <a:noFill/>
          </a:ln>
        </p:spPr>
        <p:txBody>
          <a:bodyPr lIns="91425" tIns="91425" rIns="91425" bIns="91425" anchor="t" anchorCtr="0">
            <a:noAutofit/>
          </a:bodyPr>
          <a:lstStyle/>
          <a:p>
            <a:pPr marL="0" marR="0" lvl="0" indent="0" algn="ctr" rtl="0">
              <a:lnSpc>
                <a:spcPct val="100000"/>
              </a:lnSpc>
              <a:spcBef>
                <a:spcPts val="0"/>
              </a:spcBef>
              <a:spcAft>
                <a:spcPts val="0"/>
              </a:spcAft>
              <a:buClr>
                <a:srgbClr val="000000"/>
              </a:buClr>
              <a:buSzPct val="25000"/>
              <a:buFont typeface="Open Sans"/>
              <a:buNone/>
            </a:pPr>
            <a:r>
              <a:rPr lang="en" sz="3000" b="0" i="0" u="none" strike="noStrike" cap="none" dirty="0" smtClean="0">
                <a:solidFill>
                  <a:srgbClr val="000000"/>
                </a:solidFill>
                <a:latin typeface="Open Sans"/>
                <a:ea typeface="Open Sans"/>
                <a:cs typeface="Open Sans"/>
                <a:sym typeface="Open Sans"/>
              </a:rPr>
              <a:t>Now</a:t>
            </a:r>
            <a:endParaRPr lang="en" sz="3000" b="0" i="0" u="none" strike="noStrike" cap="none" dirty="0">
              <a:solidFill>
                <a:srgbClr val="000000"/>
              </a:solidFill>
              <a:latin typeface="Open Sans"/>
              <a:ea typeface="Open Sans"/>
              <a:cs typeface="Open Sans"/>
              <a:sym typeface="Open Sans"/>
            </a:endParaRPr>
          </a:p>
        </p:txBody>
      </p:sp>
      <p:graphicFrame>
        <p:nvGraphicFramePr>
          <p:cNvPr id="13" name="Diagram 12"/>
          <p:cNvGraphicFramePr/>
          <p:nvPr>
            <p:extLst/>
          </p:nvPr>
        </p:nvGraphicFramePr>
        <p:xfrm>
          <a:off x="1980485" y="969019"/>
          <a:ext cx="5337631" cy="400322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14" name="Shape 435"/>
          <p:cNvPicPr preferRelativeResize="0"/>
          <p:nvPr/>
        </p:nvPicPr>
        <p:blipFill rotWithShape="1">
          <a:blip r:embed="rId17">
            <a:alphaModFix/>
          </a:blip>
          <a:srcRect/>
          <a:stretch/>
        </p:blipFill>
        <p:spPr>
          <a:xfrm>
            <a:off x="1040396" y="4439944"/>
            <a:ext cx="959379" cy="476074"/>
          </a:xfrm>
          <a:prstGeom prst="rect">
            <a:avLst/>
          </a:prstGeom>
          <a:noFill/>
          <a:ln>
            <a:noFill/>
          </a:ln>
        </p:spPr>
      </p:pic>
      <p:pic>
        <p:nvPicPr>
          <p:cNvPr id="15" name="Shape 432"/>
          <p:cNvPicPr preferRelativeResize="0"/>
          <p:nvPr/>
        </p:nvPicPr>
        <p:blipFill rotWithShape="1">
          <a:blip r:embed="rId18">
            <a:alphaModFix/>
          </a:blip>
          <a:srcRect/>
          <a:stretch/>
        </p:blipFill>
        <p:spPr>
          <a:xfrm>
            <a:off x="1912925" y="2826996"/>
            <a:ext cx="582600" cy="582600"/>
          </a:xfrm>
          <a:prstGeom prst="rect">
            <a:avLst/>
          </a:prstGeom>
          <a:noFill/>
          <a:ln>
            <a:noFill/>
          </a:ln>
        </p:spPr>
      </p:pic>
      <p:pic>
        <p:nvPicPr>
          <p:cNvPr id="16" name="Picture 15"/>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914172" y="5240796"/>
            <a:ext cx="622404" cy="622404"/>
          </a:xfrm>
          <a:prstGeom prst="rect">
            <a:avLst/>
          </a:prstGeom>
        </p:spPr>
      </p:pic>
      <p:pic>
        <p:nvPicPr>
          <p:cNvPr id="17" name="Picture 16"/>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412072" y="2128317"/>
            <a:ext cx="684287" cy="598751"/>
          </a:xfrm>
          <a:prstGeom prst="rect">
            <a:avLst/>
          </a:prstGeom>
        </p:spPr>
      </p:pic>
    </p:spTree>
    <p:extLst>
      <p:ext uri="{BB962C8B-B14F-4D97-AF65-F5344CB8AC3E}">
        <p14:creationId xmlns:p14="http://schemas.microsoft.com/office/powerpoint/2010/main" val="1848596850"/>
      </p:ext>
    </p:extLst>
  </p:cSld>
  <p:clrMapOvr>
    <a:masterClrMapping/>
  </p:clrMapOvr>
  <mc:AlternateContent xmlns:mc="http://schemas.openxmlformats.org/markup-compatibility/2006" xmlns:p14="http://schemas.microsoft.com/office/powerpoint/2010/main">
    <mc:Choice Requires="p14">
      <p:transition p14:dur="10" advTm="9898"/>
    </mc:Choice>
    <mc:Fallback xmlns="">
      <p:transition advTm="9898"/>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pic>
        <p:nvPicPr>
          <p:cNvPr id="25" name="Shape 420"/>
          <p:cNvPicPr preferRelativeResize="0"/>
          <p:nvPr/>
        </p:nvPicPr>
        <p:blipFill rotWithShape="1">
          <a:blip r:embed="rId3">
            <a:alphaModFix/>
          </a:blip>
          <a:srcRect/>
          <a:stretch/>
        </p:blipFill>
        <p:spPr>
          <a:xfrm>
            <a:off x="3608891" y="294547"/>
            <a:ext cx="1010690" cy="758018"/>
          </a:xfrm>
          <a:prstGeom prst="rect">
            <a:avLst/>
          </a:prstGeom>
          <a:noFill/>
          <a:ln>
            <a:noFill/>
          </a:ln>
        </p:spPr>
      </p:pic>
      <p:pic>
        <p:nvPicPr>
          <p:cNvPr id="404" name="Shape 404"/>
          <p:cNvPicPr preferRelativeResize="0"/>
          <p:nvPr/>
        </p:nvPicPr>
        <p:blipFill rotWithShape="1">
          <a:blip r:embed="rId4">
            <a:alphaModFix/>
          </a:blip>
          <a:srcRect/>
          <a:stretch/>
        </p:blipFill>
        <p:spPr>
          <a:xfrm>
            <a:off x="2330645" y="4605680"/>
            <a:ext cx="1119900" cy="306600"/>
          </a:xfrm>
          <a:prstGeom prst="rect">
            <a:avLst/>
          </a:prstGeom>
          <a:noFill/>
          <a:ln>
            <a:noFill/>
          </a:ln>
        </p:spPr>
      </p:pic>
      <p:pic>
        <p:nvPicPr>
          <p:cNvPr id="405" name="Shape 405"/>
          <p:cNvPicPr preferRelativeResize="0"/>
          <p:nvPr/>
        </p:nvPicPr>
        <p:blipFill rotWithShape="1">
          <a:blip r:embed="rId5">
            <a:alphaModFix/>
          </a:blip>
          <a:srcRect/>
          <a:stretch/>
        </p:blipFill>
        <p:spPr>
          <a:xfrm>
            <a:off x="1338888" y="5012772"/>
            <a:ext cx="1283194" cy="520200"/>
          </a:xfrm>
          <a:prstGeom prst="rect">
            <a:avLst/>
          </a:prstGeom>
          <a:noFill/>
          <a:ln>
            <a:noFill/>
          </a:ln>
        </p:spPr>
      </p:pic>
      <p:pic>
        <p:nvPicPr>
          <p:cNvPr id="406" name="Shape 406"/>
          <p:cNvPicPr preferRelativeResize="0"/>
          <p:nvPr/>
        </p:nvPicPr>
        <p:blipFill rotWithShape="1">
          <a:blip r:embed="rId6">
            <a:alphaModFix/>
          </a:blip>
          <a:srcRect/>
          <a:stretch/>
        </p:blipFill>
        <p:spPr>
          <a:xfrm>
            <a:off x="2684689" y="5093832"/>
            <a:ext cx="1068600" cy="370800"/>
          </a:xfrm>
          <a:prstGeom prst="rect">
            <a:avLst/>
          </a:prstGeom>
          <a:noFill/>
          <a:ln>
            <a:noFill/>
          </a:ln>
        </p:spPr>
      </p:pic>
      <p:pic>
        <p:nvPicPr>
          <p:cNvPr id="407" name="Shape 407"/>
          <p:cNvPicPr preferRelativeResize="0"/>
          <p:nvPr/>
        </p:nvPicPr>
        <p:blipFill rotWithShape="1">
          <a:blip r:embed="rId7">
            <a:alphaModFix/>
          </a:blip>
          <a:srcRect/>
          <a:stretch/>
        </p:blipFill>
        <p:spPr>
          <a:xfrm>
            <a:off x="1561623" y="3557188"/>
            <a:ext cx="909600" cy="251400"/>
          </a:xfrm>
          <a:prstGeom prst="rect">
            <a:avLst/>
          </a:prstGeom>
          <a:noFill/>
          <a:ln>
            <a:noFill/>
          </a:ln>
        </p:spPr>
      </p:pic>
      <p:pic>
        <p:nvPicPr>
          <p:cNvPr id="408" name="Shape 408"/>
          <p:cNvPicPr preferRelativeResize="0"/>
          <p:nvPr/>
        </p:nvPicPr>
        <p:blipFill rotWithShape="1">
          <a:blip r:embed="rId8">
            <a:alphaModFix/>
          </a:blip>
          <a:srcRect/>
          <a:stretch/>
        </p:blipFill>
        <p:spPr>
          <a:xfrm>
            <a:off x="2554522" y="5614032"/>
            <a:ext cx="1849068" cy="369606"/>
          </a:xfrm>
          <a:prstGeom prst="rect">
            <a:avLst/>
          </a:prstGeom>
          <a:noFill/>
          <a:ln>
            <a:noFill/>
          </a:ln>
        </p:spPr>
      </p:pic>
      <p:pic>
        <p:nvPicPr>
          <p:cNvPr id="409" name="Shape 409"/>
          <p:cNvPicPr preferRelativeResize="0"/>
          <p:nvPr/>
        </p:nvPicPr>
        <p:blipFill rotWithShape="1">
          <a:blip r:embed="rId9">
            <a:alphaModFix/>
          </a:blip>
          <a:srcRect/>
          <a:stretch/>
        </p:blipFill>
        <p:spPr>
          <a:xfrm>
            <a:off x="2053769" y="330671"/>
            <a:ext cx="1395267" cy="425814"/>
          </a:xfrm>
          <a:prstGeom prst="rect">
            <a:avLst/>
          </a:prstGeom>
          <a:noFill/>
          <a:ln>
            <a:noFill/>
          </a:ln>
        </p:spPr>
      </p:pic>
      <p:pic>
        <p:nvPicPr>
          <p:cNvPr id="410" name="Shape 410"/>
          <p:cNvPicPr preferRelativeResize="0"/>
          <p:nvPr/>
        </p:nvPicPr>
        <p:blipFill rotWithShape="1">
          <a:blip r:embed="rId10">
            <a:alphaModFix/>
          </a:blip>
          <a:srcRect/>
          <a:stretch/>
        </p:blipFill>
        <p:spPr>
          <a:xfrm>
            <a:off x="1611905" y="801713"/>
            <a:ext cx="1742031" cy="632787"/>
          </a:xfrm>
          <a:prstGeom prst="rect">
            <a:avLst/>
          </a:prstGeom>
          <a:noFill/>
          <a:ln>
            <a:noFill/>
          </a:ln>
        </p:spPr>
      </p:pic>
      <p:pic>
        <p:nvPicPr>
          <p:cNvPr id="411" name="Shape 411"/>
          <p:cNvPicPr preferRelativeResize="0"/>
          <p:nvPr/>
        </p:nvPicPr>
        <p:blipFill rotWithShape="1">
          <a:blip r:embed="rId11">
            <a:alphaModFix/>
          </a:blip>
          <a:srcRect/>
          <a:stretch/>
        </p:blipFill>
        <p:spPr>
          <a:xfrm>
            <a:off x="6334212" y="1063701"/>
            <a:ext cx="1561800" cy="370800"/>
          </a:xfrm>
          <a:prstGeom prst="rect">
            <a:avLst/>
          </a:prstGeom>
          <a:noFill/>
          <a:ln>
            <a:noFill/>
          </a:ln>
        </p:spPr>
      </p:pic>
      <p:pic>
        <p:nvPicPr>
          <p:cNvPr id="412" name="Shape 412"/>
          <p:cNvPicPr preferRelativeResize="0"/>
          <p:nvPr/>
        </p:nvPicPr>
        <p:blipFill rotWithShape="1">
          <a:blip r:embed="rId12">
            <a:alphaModFix/>
          </a:blip>
          <a:srcRect/>
          <a:stretch/>
        </p:blipFill>
        <p:spPr>
          <a:xfrm>
            <a:off x="5811887" y="440125"/>
            <a:ext cx="582600" cy="582600"/>
          </a:xfrm>
          <a:prstGeom prst="rect">
            <a:avLst/>
          </a:prstGeom>
          <a:noFill/>
          <a:ln>
            <a:noFill/>
          </a:ln>
        </p:spPr>
      </p:pic>
      <p:pic>
        <p:nvPicPr>
          <p:cNvPr id="14" name="Shape 432"/>
          <p:cNvPicPr preferRelativeResize="0"/>
          <p:nvPr/>
        </p:nvPicPr>
        <p:blipFill rotWithShape="1">
          <a:blip r:embed="rId13">
            <a:alphaModFix/>
          </a:blip>
          <a:srcRect/>
          <a:stretch/>
        </p:blipFill>
        <p:spPr>
          <a:xfrm>
            <a:off x="1912925" y="2826996"/>
            <a:ext cx="582600" cy="582600"/>
          </a:xfrm>
          <a:prstGeom prst="rect">
            <a:avLst/>
          </a:prstGeom>
          <a:noFill/>
          <a:ln>
            <a:noFill/>
          </a:ln>
        </p:spPr>
      </p:pic>
      <p:pic>
        <p:nvPicPr>
          <p:cNvPr id="16" name="Shape 436"/>
          <p:cNvPicPr preferRelativeResize="0"/>
          <p:nvPr/>
        </p:nvPicPr>
        <p:blipFill rotWithShape="1">
          <a:blip r:embed="rId14">
            <a:alphaModFix/>
          </a:blip>
          <a:srcRect/>
          <a:stretch/>
        </p:blipFill>
        <p:spPr>
          <a:xfrm>
            <a:off x="935267" y="3404112"/>
            <a:ext cx="582600" cy="582600"/>
          </a:xfrm>
          <a:prstGeom prst="rect">
            <a:avLst/>
          </a:prstGeom>
          <a:noFill/>
          <a:ln>
            <a:noFill/>
          </a:ln>
        </p:spPr>
      </p:pic>
      <p:pic>
        <p:nvPicPr>
          <p:cNvPr id="17" name="Shape 440"/>
          <p:cNvPicPr preferRelativeResize="0"/>
          <p:nvPr/>
        </p:nvPicPr>
        <p:blipFill rotWithShape="1">
          <a:blip r:embed="rId15">
            <a:alphaModFix/>
          </a:blip>
          <a:srcRect/>
          <a:stretch/>
        </p:blipFill>
        <p:spPr>
          <a:xfrm>
            <a:off x="1912925" y="3936737"/>
            <a:ext cx="889302" cy="316314"/>
          </a:xfrm>
          <a:prstGeom prst="rect">
            <a:avLst/>
          </a:prstGeom>
          <a:noFill/>
          <a:ln>
            <a:noFill/>
          </a:ln>
        </p:spPr>
      </p:pic>
      <p:pic>
        <p:nvPicPr>
          <p:cNvPr id="18" name="Shape 433"/>
          <p:cNvPicPr preferRelativeResize="0"/>
          <p:nvPr/>
        </p:nvPicPr>
        <p:blipFill rotWithShape="1">
          <a:blip r:embed="rId16">
            <a:alphaModFix/>
          </a:blip>
          <a:srcRect/>
          <a:stretch/>
        </p:blipFill>
        <p:spPr>
          <a:xfrm>
            <a:off x="1411319" y="5614032"/>
            <a:ext cx="992346" cy="614066"/>
          </a:xfrm>
          <a:prstGeom prst="rect">
            <a:avLst/>
          </a:prstGeom>
          <a:noFill/>
          <a:ln>
            <a:noFill/>
          </a:ln>
        </p:spPr>
      </p:pic>
      <p:pic>
        <p:nvPicPr>
          <p:cNvPr id="19" name="Shape 435"/>
          <p:cNvPicPr preferRelativeResize="0"/>
          <p:nvPr/>
        </p:nvPicPr>
        <p:blipFill rotWithShape="1">
          <a:blip r:embed="rId17">
            <a:alphaModFix/>
          </a:blip>
          <a:srcRect/>
          <a:stretch/>
        </p:blipFill>
        <p:spPr>
          <a:xfrm>
            <a:off x="1040396" y="4439944"/>
            <a:ext cx="959379" cy="476074"/>
          </a:xfrm>
          <a:prstGeom prst="rect">
            <a:avLst/>
          </a:prstGeom>
          <a:noFill/>
          <a:ln>
            <a:noFill/>
          </a:ln>
        </p:spPr>
      </p:pic>
      <p:pic>
        <p:nvPicPr>
          <p:cNvPr id="20" name="Shape 431"/>
          <p:cNvPicPr preferRelativeResize="0"/>
          <p:nvPr/>
        </p:nvPicPr>
        <p:blipFill rotWithShape="1">
          <a:blip r:embed="rId18">
            <a:alphaModFix/>
          </a:blip>
          <a:srcRect/>
          <a:stretch/>
        </p:blipFill>
        <p:spPr>
          <a:xfrm>
            <a:off x="775079" y="2844916"/>
            <a:ext cx="1119900" cy="310500"/>
          </a:xfrm>
          <a:prstGeom prst="rect">
            <a:avLst/>
          </a:prstGeom>
          <a:noFill/>
          <a:ln>
            <a:noFill/>
          </a:ln>
        </p:spPr>
      </p:pic>
      <p:pic>
        <p:nvPicPr>
          <p:cNvPr id="22" name="Shape 437"/>
          <p:cNvPicPr preferRelativeResize="0"/>
          <p:nvPr/>
        </p:nvPicPr>
        <p:blipFill rotWithShape="1">
          <a:blip r:embed="rId19">
            <a:alphaModFix/>
          </a:blip>
          <a:srcRect/>
          <a:stretch/>
        </p:blipFill>
        <p:spPr>
          <a:xfrm>
            <a:off x="6493981" y="3557188"/>
            <a:ext cx="1169937" cy="605354"/>
          </a:xfrm>
          <a:prstGeom prst="rect">
            <a:avLst/>
          </a:prstGeom>
          <a:noFill/>
          <a:ln>
            <a:noFill/>
          </a:ln>
        </p:spPr>
      </p:pic>
      <p:pic>
        <p:nvPicPr>
          <p:cNvPr id="23" name="Shape 441"/>
          <p:cNvPicPr preferRelativeResize="0"/>
          <p:nvPr/>
        </p:nvPicPr>
        <p:blipFill rotWithShape="1">
          <a:blip r:embed="rId20">
            <a:alphaModFix/>
          </a:blip>
          <a:srcRect/>
          <a:stretch/>
        </p:blipFill>
        <p:spPr>
          <a:xfrm>
            <a:off x="6945077" y="2876028"/>
            <a:ext cx="1901870" cy="382290"/>
          </a:xfrm>
          <a:prstGeom prst="rect">
            <a:avLst/>
          </a:prstGeom>
          <a:noFill/>
          <a:ln>
            <a:noFill/>
          </a:ln>
        </p:spPr>
      </p:pic>
      <p:pic>
        <p:nvPicPr>
          <p:cNvPr id="24" name="Shape 443"/>
          <p:cNvPicPr preferRelativeResize="0"/>
          <p:nvPr/>
        </p:nvPicPr>
        <p:blipFill rotWithShape="1">
          <a:blip r:embed="rId21">
            <a:alphaModFix/>
          </a:blip>
          <a:srcRect/>
          <a:stretch/>
        </p:blipFill>
        <p:spPr>
          <a:xfrm>
            <a:off x="5204894" y="4718620"/>
            <a:ext cx="1601447" cy="507243"/>
          </a:xfrm>
          <a:prstGeom prst="rect">
            <a:avLst/>
          </a:prstGeom>
          <a:noFill/>
          <a:ln>
            <a:noFill/>
          </a:ln>
        </p:spPr>
      </p:pic>
      <p:pic>
        <p:nvPicPr>
          <p:cNvPr id="26" name="Shape 438"/>
          <p:cNvPicPr preferRelativeResize="0"/>
          <p:nvPr/>
        </p:nvPicPr>
        <p:blipFill rotWithShape="1">
          <a:blip r:embed="rId22">
            <a:alphaModFix/>
          </a:blip>
          <a:srcRect/>
          <a:stretch/>
        </p:blipFill>
        <p:spPr>
          <a:xfrm>
            <a:off x="4257450" y="61703"/>
            <a:ext cx="813600" cy="406799"/>
          </a:xfrm>
          <a:prstGeom prst="rect">
            <a:avLst/>
          </a:prstGeom>
          <a:noFill/>
          <a:ln>
            <a:noFill/>
          </a:ln>
        </p:spPr>
      </p:pic>
      <p:pic>
        <p:nvPicPr>
          <p:cNvPr id="27" name="Shape 439"/>
          <p:cNvPicPr preferRelativeResize="0"/>
          <p:nvPr/>
        </p:nvPicPr>
        <p:blipFill rotWithShape="1">
          <a:blip r:embed="rId23">
            <a:alphaModFix/>
          </a:blip>
          <a:srcRect/>
          <a:stretch/>
        </p:blipFill>
        <p:spPr>
          <a:xfrm>
            <a:off x="4839925" y="478289"/>
            <a:ext cx="909600" cy="379500"/>
          </a:xfrm>
          <a:prstGeom prst="rect">
            <a:avLst/>
          </a:prstGeom>
          <a:noFill/>
          <a:ln>
            <a:noFill/>
          </a:ln>
        </p:spPr>
      </p:pic>
      <p:pic>
        <p:nvPicPr>
          <p:cNvPr id="28" name="Shape 442"/>
          <p:cNvPicPr preferRelativeResize="0"/>
          <p:nvPr/>
        </p:nvPicPr>
        <p:blipFill rotWithShape="1">
          <a:blip r:embed="rId24">
            <a:alphaModFix/>
          </a:blip>
          <a:srcRect/>
          <a:stretch/>
        </p:blipFill>
        <p:spPr>
          <a:xfrm>
            <a:off x="898662" y="147658"/>
            <a:ext cx="1215000" cy="234900"/>
          </a:xfrm>
          <a:prstGeom prst="rect">
            <a:avLst/>
          </a:prstGeom>
          <a:noFill/>
          <a:ln>
            <a:noFill/>
          </a:ln>
        </p:spPr>
      </p:pic>
      <p:pic>
        <p:nvPicPr>
          <p:cNvPr id="29" name="Shape 444"/>
          <p:cNvPicPr preferRelativeResize="0"/>
          <p:nvPr/>
        </p:nvPicPr>
        <p:blipFill rotWithShape="1">
          <a:blip r:embed="rId25">
            <a:alphaModFix/>
          </a:blip>
          <a:srcRect/>
          <a:stretch/>
        </p:blipFill>
        <p:spPr>
          <a:xfrm>
            <a:off x="1254636" y="427899"/>
            <a:ext cx="813600" cy="454800"/>
          </a:xfrm>
          <a:prstGeom prst="rect">
            <a:avLst/>
          </a:prstGeom>
          <a:noFill/>
          <a:ln>
            <a:noFill/>
          </a:ln>
        </p:spPr>
      </p:pic>
      <p:pic>
        <p:nvPicPr>
          <p:cNvPr id="30" name="Shape 445"/>
          <p:cNvPicPr preferRelativeResize="0"/>
          <p:nvPr/>
        </p:nvPicPr>
        <p:blipFill rotWithShape="1">
          <a:blip r:embed="rId26">
            <a:alphaModFix/>
          </a:blip>
          <a:srcRect/>
          <a:stretch/>
        </p:blipFill>
        <p:spPr>
          <a:xfrm>
            <a:off x="361205" y="934401"/>
            <a:ext cx="1250700" cy="500100"/>
          </a:xfrm>
          <a:prstGeom prst="rect">
            <a:avLst/>
          </a:prstGeom>
          <a:noFill/>
          <a:ln>
            <a:noFill/>
          </a:ln>
        </p:spPr>
      </p:pic>
      <p:pic>
        <p:nvPicPr>
          <p:cNvPr id="31" name="Shape 446"/>
          <p:cNvPicPr preferRelativeResize="0"/>
          <p:nvPr/>
        </p:nvPicPr>
        <p:blipFill rotWithShape="1">
          <a:blip r:embed="rId27">
            <a:alphaModFix/>
          </a:blip>
          <a:srcRect/>
          <a:stretch/>
        </p:blipFill>
        <p:spPr>
          <a:xfrm>
            <a:off x="2197283" y="1434500"/>
            <a:ext cx="713586" cy="713586"/>
          </a:xfrm>
          <a:prstGeom prst="rect">
            <a:avLst/>
          </a:prstGeom>
          <a:noFill/>
          <a:ln>
            <a:noFill/>
          </a:ln>
        </p:spPr>
      </p:pic>
      <p:sp>
        <p:nvSpPr>
          <p:cNvPr id="32" name="Shape 447"/>
          <p:cNvSpPr txBox="1"/>
          <p:nvPr/>
        </p:nvSpPr>
        <p:spPr>
          <a:xfrm>
            <a:off x="7582200" y="5863200"/>
            <a:ext cx="1561800" cy="994800"/>
          </a:xfrm>
          <a:prstGeom prst="rect">
            <a:avLst/>
          </a:prstGeom>
          <a:noFill/>
          <a:ln>
            <a:noFill/>
          </a:ln>
        </p:spPr>
        <p:txBody>
          <a:bodyPr lIns="91425" tIns="91425" rIns="91425" bIns="91425" anchor="t" anchorCtr="0">
            <a:noAutofit/>
          </a:bodyPr>
          <a:lstStyle/>
          <a:p>
            <a:pPr marL="0" marR="0" lvl="0" indent="0" algn="ctr" rtl="0">
              <a:lnSpc>
                <a:spcPct val="100000"/>
              </a:lnSpc>
              <a:spcBef>
                <a:spcPts val="0"/>
              </a:spcBef>
              <a:spcAft>
                <a:spcPts val="0"/>
              </a:spcAft>
              <a:buClr>
                <a:srgbClr val="000000"/>
              </a:buClr>
              <a:buSzPct val="25000"/>
              <a:buFont typeface="Open Sans"/>
              <a:buNone/>
            </a:pPr>
            <a:r>
              <a:rPr lang="en-US" sz="3000" b="0" i="0" u="none" strike="noStrike" cap="none" dirty="0" smtClean="0">
                <a:solidFill>
                  <a:srgbClr val="000000"/>
                </a:solidFill>
                <a:latin typeface="Open Sans"/>
                <a:ea typeface="Open Sans"/>
                <a:cs typeface="Open Sans"/>
                <a:sym typeface="Open Sans"/>
              </a:rPr>
              <a:t>Future</a:t>
            </a:r>
            <a:endParaRPr lang="en" sz="3000" b="0" i="0" u="none" strike="noStrike" cap="none" dirty="0">
              <a:solidFill>
                <a:srgbClr val="000000"/>
              </a:solidFill>
              <a:latin typeface="Open Sans"/>
              <a:ea typeface="Open Sans"/>
              <a:cs typeface="Open Sans"/>
              <a:sym typeface="Open Sans"/>
            </a:endParaRPr>
          </a:p>
        </p:txBody>
      </p:sp>
      <p:graphicFrame>
        <p:nvGraphicFramePr>
          <p:cNvPr id="35" name="Diagram 34"/>
          <p:cNvGraphicFramePr/>
          <p:nvPr>
            <p:extLst/>
          </p:nvPr>
        </p:nvGraphicFramePr>
        <p:xfrm>
          <a:off x="1980485" y="969019"/>
          <a:ext cx="5337631" cy="4003223"/>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pic>
        <p:nvPicPr>
          <p:cNvPr id="2" name="Picture 1"/>
          <p:cNvPicPr>
            <a:picLocks noChangeAspect="1"/>
          </p:cNvPicPr>
          <p:nvPr/>
        </p:nvPicPr>
        <p:blipFill>
          <a:blip r:embed="rId33"/>
          <a:stretch>
            <a:fillRect/>
          </a:stretch>
        </p:blipFill>
        <p:spPr>
          <a:xfrm>
            <a:off x="410731" y="4031588"/>
            <a:ext cx="1095431" cy="378526"/>
          </a:xfrm>
          <a:prstGeom prst="rect">
            <a:avLst/>
          </a:prstGeom>
        </p:spPr>
      </p:pic>
      <p:pic>
        <p:nvPicPr>
          <p:cNvPr id="5" name="Picture 4"/>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4914172" y="5240796"/>
            <a:ext cx="622404" cy="622404"/>
          </a:xfrm>
          <a:prstGeom prst="rect">
            <a:avLst/>
          </a:prstGeom>
        </p:spPr>
      </p:pic>
      <p:pic>
        <p:nvPicPr>
          <p:cNvPr id="36" name="Picture 35"/>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1412072" y="2128317"/>
            <a:ext cx="684287" cy="598751"/>
          </a:xfrm>
          <a:prstGeom prst="rect">
            <a:avLst/>
          </a:prstGeom>
        </p:spPr>
      </p:pic>
    </p:spTree>
    <p:extLst>
      <p:ext uri="{BB962C8B-B14F-4D97-AF65-F5344CB8AC3E}">
        <p14:creationId xmlns:p14="http://schemas.microsoft.com/office/powerpoint/2010/main" val="1755405670"/>
      </p:ext>
    </p:extLst>
  </p:cSld>
  <p:clrMapOvr>
    <a:masterClrMapping/>
  </p:clrMapOvr>
  <mc:AlternateContent xmlns:mc="http://schemas.openxmlformats.org/markup-compatibility/2006" xmlns:p14="http://schemas.microsoft.com/office/powerpoint/2010/main">
    <mc:Choice Requires="p14">
      <p:transition p14:dur="10" advTm="3835"/>
    </mc:Choice>
    <mc:Fallback xmlns="">
      <p:transition advTm="3835"/>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pic>
        <p:nvPicPr>
          <p:cNvPr id="568" name="Shape 568"/>
          <p:cNvPicPr preferRelativeResize="0"/>
          <p:nvPr/>
        </p:nvPicPr>
        <p:blipFill>
          <a:blip r:embed="rId3">
            <a:alphaModFix/>
          </a:blip>
          <a:stretch>
            <a:fillRect/>
          </a:stretch>
        </p:blipFill>
        <p:spPr>
          <a:xfrm>
            <a:off x="1191612" y="395050"/>
            <a:ext cx="6760774" cy="5829800"/>
          </a:xfrm>
          <a:prstGeom prst="rect">
            <a:avLst/>
          </a:prstGeom>
          <a:noFill/>
          <a:ln>
            <a:noFill/>
          </a:ln>
        </p:spPr>
      </p:pic>
    </p:spTree>
    <p:extLst>
      <p:ext uri="{BB962C8B-B14F-4D97-AF65-F5344CB8AC3E}">
        <p14:creationId xmlns:p14="http://schemas.microsoft.com/office/powerpoint/2010/main" val="33341907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28"/>
        <p:cNvGrpSpPr/>
        <p:nvPr/>
      </p:nvGrpSpPr>
      <p:grpSpPr>
        <a:xfrm>
          <a:off x="0" y="0"/>
          <a:ext cx="0" cy="0"/>
          <a:chOff x="0" y="0"/>
          <a:chExt cx="0" cy="0"/>
        </a:xfrm>
      </p:grpSpPr>
      <p:pic>
        <p:nvPicPr>
          <p:cNvPr id="629" name="Shape 629"/>
          <p:cNvPicPr preferRelativeResize="0"/>
          <p:nvPr/>
        </p:nvPicPr>
        <p:blipFill rotWithShape="1">
          <a:blip r:embed="rId3">
            <a:alphaModFix/>
          </a:blip>
          <a:srcRect/>
          <a:stretch/>
        </p:blipFill>
        <p:spPr>
          <a:xfrm>
            <a:off x="0" y="5034"/>
            <a:ext cx="9144001" cy="6847929"/>
          </a:xfrm>
          <a:prstGeom prst="rect">
            <a:avLst/>
          </a:prstGeom>
          <a:noFill/>
          <a:ln>
            <a:noFill/>
          </a:ln>
        </p:spPr>
      </p:pic>
      <p:sp>
        <p:nvSpPr>
          <p:cNvPr id="630" name="Shape 630"/>
          <p:cNvSpPr txBox="1"/>
          <p:nvPr/>
        </p:nvSpPr>
        <p:spPr>
          <a:xfrm>
            <a:off x="685800" y="5334000"/>
            <a:ext cx="7772400" cy="1371900"/>
          </a:xfrm>
          <a:prstGeom prst="rect">
            <a:avLst/>
          </a:prstGeom>
          <a:solidFill>
            <a:srgbClr val="D8D8D8"/>
          </a:solidFill>
          <a:ln w="57150" cap="flat" cmpd="sng">
            <a:solidFill>
              <a:srgbClr val="0C0C0C"/>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Font typeface="Calibri"/>
              <a:buNone/>
            </a:pPr>
            <a:endParaRPr sz="4400" b="0" i="0" u="none" strike="noStrike" cap="none" dirty="0">
              <a:solidFill>
                <a:schemeClr val="dk1"/>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dirty="0">
                <a:solidFill>
                  <a:schemeClr val="dk1"/>
                </a:solidFill>
                <a:latin typeface="Helvetica Neue"/>
                <a:ea typeface="Helvetica Neue"/>
                <a:cs typeface="Helvetica Neue"/>
                <a:sym typeface="Helvetica Neue"/>
              </a:rPr>
              <a:t>API Docs</a:t>
            </a:r>
          </a:p>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dirty="0">
                <a:solidFill>
                  <a:schemeClr val="dk1"/>
                </a:solidFill>
                <a:latin typeface="Helvetica Neue"/>
                <a:ea typeface="Helvetica Neue"/>
                <a:cs typeface="Helvetica Neue"/>
                <a:sym typeface="Helvetica Neue"/>
              </a:rPr>
              <a:t>https://</a:t>
            </a:r>
            <a:r>
              <a:rPr lang="en-US" sz="4400" b="0" i="0" u="none" strike="noStrike" cap="none" dirty="0" err="1">
                <a:solidFill>
                  <a:schemeClr val="dk1"/>
                </a:solidFill>
                <a:latin typeface="Helvetica Neue"/>
                <a:ea typeface="Helvetica Neue"/>
                <a:cs typeface="Helvetica Neue"/>
                <a:sym typeface="Helvetica Neue"/>
              </a:rPr>
              <a:t>api.osf.io</a:t>
            </a:r>
            <a:r>
              <a:rPr lang="en-US" sz="4400" b="0" i="0" u="none" strike="noStrike" cap="none" dirty="0">
                <a:solidFill>
                  <a:schemeClr val="dk1"/>
                </a:solidFill>
                <a:latin typeface="Helvetica Neue"/>
                <a:ea typeface="Helvetica Neue"/>
                <a:cs typeface="Helvetica Neue"/>
                <a:sym typeface="Helvetica Neue"/>
              </a:rPr>
              <a:t>/v2/docs/</a:t>
            </a:r>
          </a:p>
          <a:p>
            <a:pPr marL="0" marR="0" lvl="0" indent="0" algn="l" rtl="0">
              <a:lnSpc>
                <a:spcPct val="100000"/>
              </a:lnSpc>
              <a:spcBef>
                <a:spcPts val="0"/>
              </a:spcBef>
              <a:spcAft>
                <a:spcPts val="0"/>
              </a:spcAft>
              <a:buClr>
                <a:schemeClr val="dk1"/>
              </a:buClr>
              <a:buFont typeface="Calibri"/>
              <a:buNone/>
            </a:pPr>
            <a:endParaRPr sz="4400" b="0" i="0" u="none" strike="noStrike" cap="none" dirty="0">
              <a:solidFill>
                <a:schemeClr val="dk1"/>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5196767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Shape 481"/>
          <p:cNvSpPr/>
          <p:nvPr/>
        </p:nvSpPr>
        <p:spPr>
          <a:xfrm>
            <a:off x="292760" y="121054"/>
            <a:ext cx="3822000" cy="6758400"/>
          </a:xfrm>
          <a:prstGeom prst="rect">
            <a:avLst/>
          </a:prstGeom>
          <a:solidFill>
            <a:srgbClr val="29ACF0"/>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Font typeface="Open Sans"/>
              <a:buNone/>
            </a:pPr>
            <a:endParaRPr sz="3400" dirty="0">
              <a:solidFill>
                <a:schemeClr val="lt1"/>
              </a:solidFill>
              <a:latin typeface="Open Sans"/>
              <a:ea typeface="Open Sans"/>
              <a:cs typeface="Open Sans"/>
              <a:sym typeface="Open Sans"/>
            </a:endParaRPr>
          </a:p>
          <a:p>
            <a:pPr marL="0" marR="0" lvl="0" indent="0" algn="ctr" rtl="0">
              <a:lnSpc>
                <a:spcPct val="100000"/>
              </a:lnSpc>
              <a:spcBef>
                <a:spcPts val="0"/>
              </a:spcBef>
              <a:spcAft>
                <a:spcPts val="0"/>
              </a:spcAft>
              <a:buClr>
                <a:schemeClr val="lt1"/>
              </a:buClr>
              <a:buSzPct val="25000"/>
              <a:buFont typeface="Open Sans"/>
              <a:buNone/>
            </a:pPr>
            <a:r>
              <a:rPr lang="en" sz="3400" b="0" i="0" u="none" strike="noStrike" cap="none" dirty="0">
                <a:solidFill>
                  <a:schemeClr val="lt1"/>
                </a:solidFill>
                <a:latin typeface="Open Sans"/>
                <a:ea typeface="Open Sans"/>
                <a:cs typeface="Open Sans"/>
                <a:sym typeface="Open Sans"/>
              </a:rPr>
              <a:t>OSF Application Framework</a:t>
            </a:r>
          </a:p>
          <a:p>
            <a:pPr marL="0" marR="0" lvl="0" indent="0" algn="ctr" rtl="0">
              <a:lnSpc>
                <a:spcPct val="100000"/>
              </a:lnSpc>
              <a:spcBef>
                <a:spcPts val="0"/>
              </a:spcBef>
              <a:spcAft>
                <a:spcPts val="0"/>
              </a:spcAft>
              <a:buClr>
                <a:srgbClr val="000000"/>
              </a:buClr>
              <a:buFont typeface="Arial"/>
              <a:buNone/>
            </a:pPr>
            <a:endParaRPr sz="3400" b="0" i="0" u="none" strike="noStrike" cap="none" dirty="0">
              <a:solidFill>
                <a:schemeClr val="lt1"/>
              </a:solidFill>
              <a:latin typeface="Open Sans"/>
              <a:ea typeface="Open Sans"/>
              <a:cs typeface="Open Sans"/>
              <a:sym typeface="Open Sans"/>
            </a:endParaRPr>
          </a:p>
          <a:p>
            <a:pPr marL="457200" marR="0" lvl="0" indent="-457200" algn="l" rtl="0">
              <a:lnSpc>
                <a:spcPct val="100000"/>
              </a:lnSpc>
              <a:spcBef>
                <a:spcPts val="0"/>
              </a:spcBef>
              <a:spcAft>
                <a:spcPts val="0"/>
              </a:spcAft>
              <a:buClr>
                <a:schemeClr val="lt1"/>
              </a:buClr>
              <a:buSzPct val="100000"/>
              <a:buFont typeface="Arial"/>
              <a:buChar char="•"/>
            </a:pPr>
            <a:r>
              <a:rPr lang="en" sz="3200" b="0" i="0" u="none" strike="noStrike" cap="none" dirty="0">
                <a:solidFill>
                  <a:schemeClr val="lt1"/>
                </a:solidFill>
                <a:latin typeface="Open Sans"/>
                <a:ea typeface="Open Sans"/>
                <a:cs typeface="Open Sans"/>
                <a:sym typeface="Open Sans"/>
              </a:rPr>
              <a:t>Workflow</a:t>
            </a:r>
          </a:p>
          <a:p>
            <a:pPr marL="457200" marR="0" lvl="0" indent="-457200" algn="l" rtl="0">
              <a:lnSpc>
                <a:spcPct val="100000"/>
              </a:lnSpc>
              <a:spcBef>
                <a:spcPts val="0"/>
              </a:spcBef>
              <a:spcAft>
                <a:spcPts val="0"/>
              </a:spcAft>
              <a:buClr>
                <a:schemeClr val="lt1"/>
              </a:buClr>
              <a:buSzPct val="100000"/>
              <a:buFont typeface="Arial"/>
              <a:buChar char="•"/>
            </a:pPr>
            <a:r>
              <a:rPr lang="en" sz="3200" b="0" i="0" u="none" strike="noStrike" cap="none" dirty="0">
                <a:solidFill>
                  <a:schemeClr val="lt1"/>
                </a:solidFill>
                <a:latin typeface="Open Sans"/>
                <a:ea typeface="Open Sans"/>
                <a:cs typeface="Open Sans"/>
                <a:sym typeface="Open Sans"/>
              </a:rPr>
              <a:t>Authentication</a:t>
            </a:r>
          </a:p>
          <a:p>
            <a:pPr marL="457200" marR="0" lvl="0" indent="-457200" algn="l" rtl="0">
              <a:lnSpc>
                <a:spcPct val="100000"/>
              </a:lnSpc>
              <a:spcBef>
                <a:spcPts val="0"/>
              </a:spcBef>
              <a:spcAft>
                <a:spcPts val="0"/>
              </a:spcAft>
              <a:buClr>
                <a:schemeClr val="lt1"/>
              </a:buClr>
              <a:buSzPct val="100000"/>
              <a:buFont typeface="Arial"/>
              <a:buChar char="•"/>
            </a:pPr>
            <a:r>
              <a:rPr lang="en" sz="3200" b="0" i="0" u="none" strike="noStrike" cap="none" dirty="0">
                <a:solidFill>
                  <a:schemeClr val="lt1"/>
                </a:solidFill>
                <a:latin typeface="Open Sans"/>
                <a:ea typeface="Open Sans"/>
                <a:cs typeface="Open Sans"/>
                <a:sym typeface="Open Sans"/>
              </a:rPr>
              <a:t>Permissions</a:t>
            </a:r>
          </a:p>
          <a:p>
            <a:pPr marL="457200" marR="0" lvl="0" indent="-457200" algn="l" rtl="0">
              <a:lnSpc>
                <a:spcPct val="100000"/>
              </a:lnSpc>
              <a:spcBef>
                <a:spcPts val="0"/>
              </a:spcBef>
              <a:spcAft>
                <a:spcPts val="0"/>
              </a:spcAft>
              <a:buClr>
                <a:schemeClr val="lt1"/>
              </a:buClr>
              <a:buSzPct val="100000"/>
              <a:buFont typeface="Arial"/>
              <a:buChar char="•"/>
            </a:pPr>
            <a:r>
              <a:rPr lang="en" sz="3200" b="0" i="0" u="none" strike="noStrike" cap="none" dirty="0">
                <a:solidFill>
                  <a:schemeClr val="lt1"/>
                </a:solidFill>
                <a:latin typeface="Open Sans"/>
                <a:ea typeface="Open Sans"/>
                <a:cs typeface="Open Sans"/>
                <a:sym typeface="Open Sans"/>
              </a:rPr>
              <a:t>File Storage</a:t>
            </a:r>
          </a:p>
          <a:p>
            <a:pPr marL="457200" marR="0" lvl="0" indent="-457200" algn="l" rtl="0">
              <a:lnSpc>
                <a:spcPct val="100000"/>
              </a:lnSpc>
              <a:spcBef>
                <a:spcPts val="0"/>
              </a:spcBef>
              <a:spcAft>
                <a:spcPts val="0"/>
              </a:spcAft>
              <a:buClr>
                <a:schemeClr val="lt1"/>
              </a:buClr>
              <a:buSzPct val="100000"/>
              <a:buFont typeface="Arial"/>
              <a:buChar char="•"/>
            </a:pPr>
            <a:r>
              <a:rPr lang="en" sz="3200" b="0" i="0" u="none" strike="noStrike" cap="none" dirty="0">
                <a:solidFill>
                  <a:schemeClr val="lt1"/>
                </a:solidFill>
                <a:latin typeface="Open Sans"/>
                <a:ea typeface="Open Sans"/>
                <a:cs typeface="Open Sans"/>
                <a:sym typeface="Open Sans"/>
              </a:rPr>
              <a:t>File Rendering</a:t>
            </a:r>
          </a:p>
          <a:p>
            <a:pPr marL="457200" marR="0" lvl="0" indent="-457200" algn="l" rtl="0">
              <a:lnSpc>
                <a:spcPct val="100000"/>
              </a:lnSpc>
              <a:spcBef>
                <a:spcPts val="0"/>
              </a:spcBef>
              <a:spcAft>
                <a:spcPts val="0"/>
              </a:spcAft>
              <a:buClr>
                <a:schemeClr val="lt1"/>
              </a:buClr>
              <a:buSzPct val="100000"/>
              <a:buFont typeface="Arial"/>
              <a:buChar char="•"/>
            </a:pPr>
            <a:r>
              <a:rPr lang="en" sz="3200" b="0" i="0" u="none" strike="noStrike" cap="none" dirty="0">
                <a:solidFill>
                  <a:schemeClr val="lt1"/>
                </a:solidFill>
                <a:latin typeface="Open Sans"/>
                <a:ea typeface="Open Sans"/>
                <a:cs typeface="Open Sans"/>
                <a:sym typeface="Open Sans"/>
              </a:rPr>
              <a:t>Meta-database</a:t>
            </a:r>
          </a:p>
          <a:p>
            <a:pPr marL="457200" marR="0" lvl="0" indent="-457200" algn="l" rtl="0">
              <a:lnSpc>
                <a:spcPct val="100000"/>
              </a:lnSpc>
              <a:spcBef>
                <a:spcPts val="0"/>
              </a:spcBef>
              <a:spcAft>
                <a:spcPts val="0"/>
              </a:spcAft>
              <a:buClr>
                <a:schemeClr val="lt1"/>
              </a:buClr>
              <a:buSzPct val="100000"/>
              <a:buFont typeface="Open Sans"/>
              <a:buChar char="•"/>
            </a:pPr>
            <a:r>
              <a:rPr lang="en" sz="3200" dirty="0">
                <a:solidFill>
                  <a:schemeClr val="lt1"/>
                </a:solidFill>
                <a:latin typeface="Open Sans"/>
                <a:ea typeface="Open Sans"/>
                <a:cs typeface="Open Sans"/>
                <a:sym typeface="Open Sans"/>
              </a:rPr>
              <a:t>Persistence</a:t>
            </a:r>
          </a:p>
          <a:p>
            <a:pPr marL="457200" marR="0" lvl="0" indent="-457200" algn="l" rtl="0">
              <a:lnSpc>
                <a:spcPct val="100000"/>
              </a:lnSpc>
              <a:spcBef>
                <a:spcPts val="0"/>
              </a:spcBef>
              <a:spcAft>
                <a:spcPts val="0"/>
              </a:spcAft>
              <a:buClr>
                <a:schemeClr val="lt1"/>
              </a:buClr>
              <a:buSzPct val="100000"/>
              <a:buFont typeface="Arial"/>
              <a:buChar char="•"/>
            </a:pPr>
            <a:r>
              <a:rPr lang="en" sz="3200" b="0" i="0" u="none" strike="noStrike" cap="none" dirty="0">
                <a:solidFill>
                  <a:schemeClr val="lt1"/>
                </a:solidFill>
                <a:latin typeface="Open Sans"/>
                <a:ea typeface="Open Sans"/>
                <a:cs typeface="Open Sans"/>
                <a:sym typeface="Open Sans"/>
              </a:rPr>
              <a:t>Integrations</a:t>
            </a:r>
          </a:p>
          <a:p>
            <a:pPr marL="457200" marR="0" lvl="0" indent="-457200" algn="l" rtl="0">
              <a:lnSpc>
                <a:spcPct val="100000"/>
              </a:lnSpc>
              <a:spcBef>
                <a:spcPts val="0"/>
              </a:spcBef>
              <a:spcAft>
                <a:spcPts val="0"/>
              </a:spcAft>
              <a:buClr>
                <a:schemeClr val="lt1"/>
              </a:buClr>
              <a:buSzPct val="100000"/>
              <a:buFont typeface="Arial"/>
              <a:buChar char="•"/>
            </a:pPr>
            <a:r>
              <a:rPr lang="en" sz="3200" b="0" i="0" u="none" strike="noStrike" cap="none" dirty="0" smtClean="0">
                <a:solidFill>
                  <a:schemeClr val="lt1"/>
                </a:solidFill>
                <a:latin typeface="Open Sans"/>
                <a:ea typeface="Open Sans"/>
                <a:cs typeface="Open Sans"/>
                <a:sym typeface="Open Sans"/>
              </a:rPr>
              <a:t>Search</a:t>
            </a:r>
            <a:endParaRPr lang="en" sz="3200" b="0" i="0" u="none" strike="noStrike" cap="none" dirty="0">
              <a:solidFill>
                <a:schemeClr val="lt1"/>
              </a:solidFill>
              <a:latin typeface="Open Sans"/>
              <a:ea typeface="Open Sans"/>
              <a:cs typeface="Open Sans"/>
              <a:sym typeface="Open Sans"/>
            </a:endParaRPr>
          </a:p>
        </p:txBody>
      </p:sp>
      <p:sp>
        <p:nvSpPr>
          <p:cNvPr id="482" name="Shape 482"/>
          <p:cNvSpPr/>
          <p:nvPr/>
        </p:nvSpPr>
        <p:spPr>
          <a:xfrm>
            <a:off x="4809067" y="121055"/>
            <a:ext cx="4028100" cy="728700"/>
          </a:xfrm>
          <a:prstGeom prst="rect">
            <a:avLst/>
          </a:prstGeom>
          <a:solidFill>
            <a:srgbClr val="29ACF0"/>
          </a:solidFill>
          <a:ln w="76200" cap="flat" cmpd="sng">
            <a:no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Open Sans"/>
              <a:buNone/>
            </a:pPr>
            <a:r>
              <a:rPr lang="en" sz="3200" b="0" i="0" u="none" strike="noStrike" cap="none">
                <a:solidFill>
                  <a:schemeClr val="lt1"/>
                </a:solidFill>
                <a:latin typeface="Open Sans"/>
                <a:ea typeface="Open Sans"/>
                <a:cs typeface="Open Sans"/>
                <a:sym typeface="Open Sans"/>
              </a:rPr>
              <a:t>osf.io</a:t>
            </a:r>
          </a:p>
        </p:txBody>
      </p:sp>
      <p:sp>
        <p:nvSpPr>
          <p:cNvPr id="483" name="Shape 483"/>
          <p:cNvSpPr/>
          <p:nvPr/>
        </p:nvSpPr>
        <p:spPr>
          <a:xfrm>
            <a:off x="4809066" y="1159065"/>
            <a:ext cx="4028100" cy="728699"/>
          </a:xfrm>
          <a:prstGeom prst="rect">
            <a:avLst/>
          </a:prstGeom>
          <a:solidFill>
            <a:srgbClr val="29ACF0"/>
          </a:solidFill>
          <a:ln w="76200">
            <a:noFill/>
          </a:ln>
        </p:spPr>
        <p:txBody>
          <a:bodyPr lIns="91425" tIns="45700" rIns="91425" bIns="45700" anchor="ctr" anchorCtr="0">
            <a:noAutofit/>
          </a:bodyPr>
          <a:lstStyle/>
          <a:p>
            <a:pPr lvl="0" algn="ctr">
              <a:buClr>
                <a:schemeClr val="lt1"/>
              </a:buClr>
              <a:buSzPct val="25000"/>
            </a:pPr>
            <a:r>
              <a:rPr lang="en-US" sz="3200" dirty="0">
                <a:solidFill>
                  <a:schemeClr val="lt1"/>
                </a:solidFill>
                <a:latin typeface="Open Sans"/>
                <a:ea typeface="Open Sans"/>
                <a:cs typeface="Open Sans"/>
                <a:sym typeface="Open Sans"/>
              </a:rPr>
              <a:t>meetings</a:t>
            </a:r>
            <a:endParaRPr lang="en" sz="3200" dirty="0">
              <a:solidFill>
                <a:schemeClr val="lt1"/>
              </a:solidFill>
              <a:latin typeface="Open Sans"/>
              <a:ea typeface="Open Sans"/>
              <a:cs typeface="Open Sans"/>
              <a:sym typeface="Open Sans"/>
            </a:endParaRPr>
          </a:p>
        </p:txBody>
      </p:sp>
      <p:sp>
        <p:nvSpPr>
          <p:cNvPr id="484" name="Shape 484"/>
          <p:cNvSpPr/>
          <p:nvPr/>
        </p:nvSpPr>
        <p:spPr>
          <a:xfrm>
            <a:off x="4809066" y="2144697"/>
            <a:ext cx="4028100" cy="728700"/>
          </a:xfrm>
          <a:prstGeom prst="rect">
            <a:avLst/>
          </a:prstGeom>
          <a:solidFill>
            <a:srgbClr val="29ACF0"/>
          </a:solidFill>
          <a:ln w="76200">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Open Sans"/>
              <a:buNone/>
            </a:pPr>
            <a:r>
              <a:rPr lang="en" sz="3200" b="0" i="0" u="none" strike="noStrike" cap="none" dirty="0">
                <a:solidFill>
                  <a:schemeClr val="lt1"/>
                </a:solidFill>
                <a:latin typeface="Open Sans"/>
                <a:ea typeface="Open Sans"/>
                <a:cs typeface="Open Sans"/>
                <a:sym typeface="Open Sans"/>
              </a:rPr>
              <a:t>registries</a:t>
            </a:r>
          </a:p>
        </p:txBody>
      </p:sp>
      <p:cxnSp>
        <p:nvCxnSpPr>
          <p:cNvPr id="485" name="Shape 485"/>
          <p:cNvCxnSpPr>
            <a:stCxn id="481" idx="3"/>
            <a:endCxn id="482" idx="1"/>
          </p:cNvCxnSpPr>
          <p:nvPr/>
        </p:nvCxnSpPr>
        <p:spPr>
          <a:xfrm rot="10800000" flipH="1">
            <a:off x="4114760" y="485554"/>
            <a:ext cx="694200" cy="3014699"/>
          </a:xfrm>
          <a:prstGeom prst="bentConnector3">
            <a:avLst>
              <a:gd name="adj1" fmla="val 50000"/>
            </a:avLst>
          </a:prstGeom>
          <a:noFill/>
          <a:ln w="25400" cap="flat" cmpd="sng">
            <a:solidFill>
              <a:srgbClr val="2B2829"/>
            </a:solidFill>
            <a:prstDash val="solid"/>
            <a:round/>
            <a:headEnd type="none" w="med" len="med"/>
            <a:tailEnd type="stealth" w="lg" len="lg"/>
          </a:ln>
        </p:spPr>
      </p:cxnSp>
      <p:cxnSp>
        <p:nvCxnSpPr>
          <p:cNvPr id="486" name="Shape 486"/>
          <p:cNvCxnSpPr>
            <a:stCxn id="481" idx="3"/>
            <a:endCxn id="483" idx="1"/>
          </p:cNvCxnSpPr>
          <p:nvPr/>
        </p:nvCxnSpPr>
        <p:spPr>
          <a:xfrm rot="10800000" flipH="1">
            <a:off x="4114760" y="1523554"/>
            <a:ext cx="694200" cy="1976700"/>
          </a:xfrm>
          <a:prstGeom prst="bentConnector3">
            <a:avLst>
              <a:gd name="adj1" fmla="val 50005"/>
            </a:avLst>
          </a:prstGeom>
          <a:noFill/>
          <a:ln w="25400" cap="flat" cmpd="sng">
            <a:solidFill>
              <a:srgbClr val="2B2829"/>
            </a:solidFill>
            <a:prstDash val="solid"/>
            <a:round/>
            <a:headEnd type="none" w="med" len="med"/>
            <a:tailEnd type="stealth" w="lg" len="lg"/>
          </a:ln>
        </p:spPr>
      </p:cxnSp>
      <p:sp>
        <p:nvSpPr>
          <p:cNvPr id="487" name="Shape 487"/>
          <p:cNvSpPr/>
          <p:nvPr/>
        </p:nvSpPr>
        <p:spPr>
          <a:xfrm>
            <a:off x="4809067" y="3141381"/>
            <a:ext cx="4028100" cy="728699"/>
          </a:xfrm>
          <a:prstGeom prst="rect">
            <a:avLst/>
          </a:prstGeom>
          <a:solidFill>
            <a:srgbClr val="29ACF0"/>
          </a:solidFill>
          <a:ln w="76200">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Open Sans"/>
              <a:buNone/>
            </a:pPr>
            <a:r>
              <a:rPr lang="en-US" sz="3200" b="0" i="0" u="none" strike="noStrike" cap="none" dirty="0" smtClean="0">
                <a:solidFill>
                  <a:schemeClr val="lt1"/>
                </a:solidFill>
                <a:latin typeface="Open Sans"/>
                <a:ea typeface="Open Sans"/>
                <a:cs typeface="Open Sans"/>
                <a:sym typeface="Open Sans"/>
              </a:rPr>
              <a:t>preprints</a:t>
            </a:r>
            <a:endParaRPr lang="en" sz="3200" b="0" i="0" u="none" strike="noStrike" cap="none" dirty="0">
              <a:solidFill>
                <a:schemeClr val="lt1"/>
              </a:solidFill>
              <a:latin typeface="Open Sans"/>
              <a:ea typeface="Open Sans"/>
              <a:cs typeface="Open Sans"/>
              <a:sym typeface="Open Sans"/>
            </a:endParaRPr>
          </a:p>
        </p:txBody>
      </p:sp>
      <p:sp>
        <p:nvSpPr>
          <p:cNvPr id="488" name="Shape 488"/>
          <p:cNvSpPr/>
          <p:nvPr/>
        </p:nvSpPr>
        <p:spPr>
          <a:xfrm>
            <a:off x="4809064" y="4138064"/>
            <a:ext cx="4028100" cy="728700"/>
          </a:xfrm>
          <a:prstGeom prst="rect">
            <a:avLst/>
          </a:prstGeom>
          <a:solidFill>
            <a:srgbClr val="29ACF0"/>
          </a:solidFill>
          <a:ln>
            <a:noFill/>
          </a:ln>
        </p:spPr>
        <p:txBody>
          <a:bodyPr lIns="91425" tIns="45700" rIns="91425" bIns="45700" anchor="ctr" anchorCtr="0">
            <a:noAutofit/>
          </a:bodyPr>
          <a:lstStyle/>
          <a:p>
            <a:pPr lvl="0" algn="ctr">
              <a:buClr>
                <a:schemeClr val="lt1"/>
              </a:buClr>
              <a:buSzPct val="25000"/>
            </a:pPr>
            <a:r>
              <a:rPr lang="en-US" sz="3200" dirty="0">
                <a:solidFill>
                  <a:schemeClr val="lt1"/>
                </a:solidFill>
                <a:latin typeface="Open Sans"/>
                <a:ea typeface="Open Sans"/>
                <a:cs typeface="Open Sans"/>
                <a:sym typeface="Open Sans"/>
              </a:rPr>
              <a:t>institutions</a:t>
            </a:r>
            <a:endParaRPr lang="en" sz="3200" dirty="0">
              <a:solidFill>
                <a:schemeClr val="lt1"/>
              </a:solidFill>
              <a:latin typeface="Open Sans"/>
              <a:ea typeface="Open Sans"/>
              <a:cs typeface="Open Sans"/>
              <a:sym typeface="Open Sans"/>
            </a:endParaRPr>
          </a:p>
        </p:txBody>
      </p:sp>
      <p:sp>
        <p:nvSpPr>
          <p:cNvPr id="489" name="Shape 489"/>
          <p:cNvSpPr/>
          <p:nvPr/>
        </p:nvSpPr>
        <p:spPr>
          <a:xfrm>
            <a:off x="4809067" y="5922083"/>
            <a:ext cx="4028100" cy="728699"/>
          </a:xfrm>
          <a:prstGeom prst="rect">
            <a:avLst/>
          </a:prstGeom>
          <a:gradFill flip="none" rotWithShape="1">
            <a:gsLst>
              <a:gs pos="0">
                <a:srgbClr val="29ACF0"/>
              </a:gs>
              <a:gs pos="100000">
                <a:srgbClr val="FFFFFF"/>
              </a:gs>
            </a:gsLst>
            <a:lin ang="5400000" scaled="0"/>
            <a:tileRect/>
          </a:gra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3200" b="0" i="0" u="none" strike="noStrike" cap="none">
              <a:solidFill>
                <a:schemeClr val="lt1"/>
              </a:solidFill>
              <a:latin typeface="Open Sans"/>
              <a:ea typeface="Open Sans"/>
              <a:cs typeface="Open Sans"/>
              <a:sym typeface="Open Sans"/>
            </a:endParaRPr>
          </a:p>
        </p:txBody>
      </p:sp>
      <p:cxnSp>
        <p:nvCxnSpPr>
          <p:cNvPr id="490" name="Shape 490"/>
          <p:cNvCxnSpPr>
            <a:stCxn id="481" idx="3"/>
            <a:endCxn id="488" idx="1"/>
          </p:cNvCxnSpPr>
          <p:nvPr/>
        </p:nvCxnSpPr>
        <p:spPr>
          <a:xfrm>
            <a:off x="4114760" y="3500254"/>
            <a:ext cx="694304" cy="1002160"/>
          </a:xfrm>
          <a:prstGeom prst="bentConnector3">
            <a:avLst>
              <a:gd name="adj1" fmla="val 50000"/>
            </a:avLst>
          </a:prstGeom>
          <a:noFill/>
          <a:ln w="25400" cap="flat" cmpd="sng">
            <a:solidFill>
              <a:srgbClr val="2B2829"/>
            </a:solidFill>
            <a:prstDash val="solid"/>
            <a:round/>
            <a:headEnd type="none" w="med" len="med"/>
            <a:tailEnd type="stealth" w="lg" len="lg"/>
          </a:ln>
        </p:spPr>
      </p:cxnSp>
      <p:cxnSp>
        <p:nvCxnSpPr>
          <p:cNvPr id="491" name="Shape 491"/>
          <p:cNvCxnSpPr>
            <a:stCxn id="481" idx="3"/>
            <a:endCxn id="489" idx="1"/>
          </p:cNvCxnSpPr>
          <p:nvPr/>
        </p:nvCxnSpPr>
        <p:spPr>
          <a:xfrm>
            <a:off x="4114760" y="3500254"/>
            <a:ext cx="694200" cy="2786100"/>
          </a:xfrm>
          <a:prstGeom prst="bentConnector3">
            <a:avLst>
              <a:gd name="adj1" fmla="val 50000"/>
            </a:avLst>
          </a:prstGeom>
          <a:noFill/>
          <a:ln w="25400" cap="flat" cmpd="sng">
            <a:solidFill>
              <a:srgbClr val="2B2829"/>
            </a:solidFill>
            <a:prstDash val="solid"/>
            <a:round/>
            <a:headEnd type="none" w="med" len="med"/>
            <a:tailEnd type="stealth" w="lg" len="lg"/>
          </a:ln>
        </p:spPr>
      </p:cxnSp>
      <p:sp>
        <p:nvSpPr>
          <p:cNvPr id="492" name="Shape 492"/>
          <p:cNvSpPr/>
          <p:nvPr/>
        </p:nvSpPr>
        <p:spPr>
          <a:xfrm>
            <a:off x="4809064" y="5038076"/>
            <a:ext cx="4028100" cy="728700"/>
          </a:xfrm>
          <a:prstGeom prst="rect">
            <a:avLst/>
          </a:prstGeom>
          <a:solidFill>
            <a:srgbClr val="29ACF0"/>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Open Sans"/>
              <a:buNone/>
            </a:pPr>
            <a:r>
              <a:rPr lang="en-US" sz="3200" b="0" i="0" u="none" strike="noStrike" cap="none" dirty="0" smtClean="0">
                <a:solidFill>
                  <a:schemeClr val="lt1"/>
                </a:solidFill>
                <a:latin typeface="Open Sans"/>
                <a:ea typeface="Open Sans"/>
                <a:cs typeface="Open Sans"/>
                <a:sym typeface="Open Sans"/>
              </a:rPr>
              <a:t>SHARE</a:t>
            </a:r>
            <a:endParaRPr lang="en" sz="3200" b="0" i="0" u="none" strike="noStrike" cap="none" dirty="0">
              <a:solidFill>
                <a:schemeClr val="lt1"/>
              </a:solidFill>
              <a:latin typeface="Open Sans"/>
              <a:ea typeface="Open Sans"/>
              <a:cs typeface="Open Sans"/>
              <a:sym typeface="Open Sans"/>
            </a:endParaRPr>
          </a:p>
        </p:txBody>
      </p:sp>
      <p:cxnSp>
        <p:nvCxnSpPr>
          <p:cNvPr id="493" name="Shape 493"/>
          <p:cNvCxnSpPr/>
          <p:nvPr/>
        </p:nvCxnSpPr>
        <p:spPr>
          <a:xfrm>
            <a:off x="4114760" y="3500254"/>
            <a:ext cx="694200" cy="1902300"/>
          </a:xfrm>
          <a:prstGeom prst="bentConnector3">
            <a:avLst>
              <a:gd name="adj1" fmla="val 50000"/>
            </a:avLst>
          </a:prstGeom>
          <a:noFill/>
          <a:ln w="25400" cap="flat" cmpd="sng">
            <a:solidFill>
              <a:srgbClr val="2B2829"/>
            </a:solidFill>
            <a:prstDash val="solid"/>
            <a:round/>
            <a:headEnd type="none" w="med" len="med"/>
            <a:tailEnd type="stealth" w="lg" len="lg"/>
          </a:ln>
        </p:spPr>
      </p:cxnSp>
      <p:cxnSp>
        <p:nvCxnSpPr>
          <p:cNvPr id="494" name="Shape 494"/>
          <p:cNvCxnSpPr/>
          <p:nvPr/>
        </p:nvCxnSpPr>
        <p:spPr>
          <a:xfrm rot="5400000">
            <a:off x="2590760" y="5396254"/>
            <a:ext cx="3741600" cy="12600"/>
          </a:xfrm>
          <a:prstGeom prst="bentConnector3">
            <a:avLst>
              <a:gd name="adj1" fmla="val 50002"/>
            </a:avLst>
          </a:prstGeom>
          <a:noFill/>
          <a:ln w="25400" cap="flat" cmpd="sng">
            <a:solidFill>
              <a:srgbClr val="2B2829"/>
            </a:solidFill>
            <a:prstDash val="solid"/>
            <a:round/>
            <a:headEnd type="none" w="med" len="med"/>
            <a:tailEnd type="stealth" w="lg" len="lg"/>
          </a:ln>
        </p:spPr>
      </p:cxnSp>
      <p:cxnSp>
        <p:nvCxnSpPr>
          <p:cNvPr id="495" name="Shape 495"/>
          <p:cNvCxnSpPr/>
          <p:nvPr/>
        </p:nvCxnSpPr>
        <p:spPr>
          <a:xfrm>
            <a:off x="4114760" y="3500254"/>
            <a:ext cx="694200" cy="5400"/>
          </a:xfrm>
          <a:prstGeom prst="straightConnector1">
            <a:avLst/>
          </a:prstGeom>
          <a:noFill/>
          <a:ln w="25400" cap="flat" cmpd="sng">
            <a:solidFill>
              <a:srgbClr val="2B2829"/>
            </a:solidFill>
            <a:prstDash val="solid"/>
            <a:round/>
            <a:headEnd type="none" w="med" len="med"/>
            <a:tailEnd type="stealth" w="lg" len="lg"/>
          </a:ln>
        </p:spPr>
      </p:cxnSp>
      <p:cxnSp>
        <p:nvCxnSpPr>
          <p:cNvPr id="496" name="Shape 496"/>
          <p:cNvCxnSpPr>
            <a:stCxn id="481" idx="3"/>
            <a:endCxn id="484" idx="1"/>
          </p:cNvCxnSpPr>
          <p:nvPr/>
        </p:nvCxnSpPr>
        <p:spPr>
          <a:xfrm rot="10800000" flipH="1">
            <a:off x="4114760" y="2509054"/>
            <a:ext cx="694200" cy="991200"/>
          </a:xfrm>
          <a:prstGeom prst="bentConnector3">
            <a:avLst>
              <a:gd name="adj1" fmla="val 50000"/>
            </a:avLst>
          </a:prstGeom>
          <a:noFill/>
          <a:ln w="25400" cap="flat" cmpd="sng">
            <a:solidFill>
              <a:srgbClr val="2B2829"/>
            </a:solidFill>
            <a:prstDash val="solid"/>
            <a:round/>
            <a:headEnd type="none" w="med" len="med"/>
            <a:tailEnd type="stealth" w="lg" len="lg"/>
          </a:ln>
        </p:spPr>
      </p:cxnSp>
    </p:spTree>
    <p:extLst>
      <p:ext uri="{BB962C8B-B14F-4D97-AF65-F5344CB8AC3E}">
        <p14:creationId xmlns:p14="http://schemas.microsoft.com/office/powerpoint/2010/main" val="189685988"/>
      </p:ext>
    </p:extLst>
  </p:cSld>
  <p:clrMapOvr>
    <a:masterClrMapping/>
  </p:clrMapOvr>
  <mc:AlternateContent xmlns:mc="http://schemas.openxmlformats.org/markup-compatibility/2006" xmlns:p14="http://schemas.microsoft.com/office/powerpoint/2010/main">
    <mc:Choice Requires="p14">
      <p:transition p14:dur="0" advTm="13071"/>
    </mc:Choice>
    <mc:Fallback xmlns="">
      <p:transition advTm="13071"/>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1700" y="477566"/>
            <a:ext cx="8520600" cy="763500"/>
          </a:xfrm>
        </p:spPr>
        <p:txBody>
          <a:bodyPr/>
          <a:lstStyle/>
          <a:p>
            <a:r>
              <a:rPr lang="en-US" dirty="0" smtClean="0"/>
              <a:t>What you can do</a:t>
            </a:r>
            <a:endParaRPr lang="en-US" dirty="0"/>
          </a:p>
        </p:txBody>
      </p:sp>
      <p:sp>
        <p:nvSpPr>
          <p:cNvPr id="7" name="Content Placeholder 2"/>
          <p:cNvSpPr>
            <a:spLocks noGrp="1"/>
          </p:cNvSpPr>
          <p:nvPr/>
        </p:nvSpPr>
        <p:spPr>
          <a:xfrm>
            <a:off x="311700" y="1130300"/>
            <a:ext cx="8534400" cy="5638800"/>
          </a:xfrm>
          <a:prstGeom prst="rect">
            <a:avLst/>
          </a:prstGeom>
        </p:spPr>
        <p:txBody>
          <a:bodyPr vert="horz" lIns="91440" tIns="45720" rIns="91440" bIns="45720" rtlCol="0">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b="1" dirty="0" smtClean="0"/>
              <a:t>Researchers/Instructors/Librarians/Students</a:t>
            </a:r>
          </a:p>
          <a:p>
            <a:pPr lvl="1"/>
            <a:r>
              <a:rPr lang="en-US" sz="2600" dirty="0" smtClean="0"/>
              <a:t>Use OSF: </a:t>
            </a:r>
            <a:r>
              <a:rPr lang="en-US" sz="2600" dirty="0" smtClean="0">
                <a:hlinkClick r:id="rId2"/>
              </a:rPr>
              <a:t>http://osf.io/</a:t>
            </a:r>
            <a:r>
              <a:rPr lang="en-US" sz="2600" dirty="0" smtClean="0"/>
              <a:t> for your next solo project, class, collaboration or conference presentation</a:t>
            </a:r>
          </a:p>
          <a:p>
            <a:pPr lvl="1"/>
            <a:r>
              <a:rPr lang="en-US" sz="2600" dirty="0" smtClean="0"/>
              <a:t>Connect your 3</a:t>
            </a:r>
            <a:r>
              <a:rPr lang="en-US" sz="2600" baseline="30000" dirty="0" smtClean="0"/>
              <a:t>rd</a:t>
            </a:r>
            <a:r>
              <a:rPr lang="en-US" sz="2600" dirty="0" smtClean="0"/>
              <a:t> party storage to OSF and see all your data in one place</a:t>
            </a:r>
          </a:p>
          <a:p>
            <a:pPr lvl="1"/>
            <a:r>
              <a:rPr lang="en-US" sz="2600" dirty="0" smtClean="0"/>
              <a:t>Get Training</a:t>
            </a:r>
          </a:p>
          <a:p>
            <a:pPr lvl="1"/>
            <a:r>
              <a:rPr lang="en-US" sz="2600" dirty="0" smtClean="0"/>
              <a:t>Submit a preprint (</a:t>
            </a:r>
            <a:r>
              <a:rPr lang="en-US" sz="2600" dirty="0" smtClean="0">
                <a:hlinkClick r:id="rId3"/>
              </a:rPr>
              <a:t>http://osf.io/preprints/)</a:t>
            </a:r>
            <a:r>
              <a:rPr lang="en-US" sz="2600" dirty="0" smtClean="0"/>
              <a:t> </a:t>
            </a:r>
          </a:p>
          <a:p>
            <a:pPr lvl="1"/>
            <a:r>
              <a:rPr lang="en-US" sz="2600" dirty="0"/>
              <a:t>Take the </a:t>
            </a:r>
            <a:r>
              <a:rPr lang="en-US" sz="2600" dirty="0" err="1"/>
              <a:t>Prereg</a:t>
            </a:r>
            <a:r>
              <a:rPr lang="en-US" sz="2600" dirty="0"/>
              <a:t> Challenge: </a:t>
            </a:r>
            <a:r>
              <a:rPr lang="en-US" sz="2600" dirty="0">
                <a:hlinkClick r:id="rId4"/>
              </a:rPr>
              <a:t>http://cos.io/prereg/</a:t>
            </a:r>
            <a:endParaRPr lang="en-US" sz="2600" dirty="0"/>
          </a:p>
          <a:p>
            <a:pPr lvl="1"/>
            <a:r>
              <a:rPr lang="en-US" sz="2600" dirty="0" smtClean="0"/>
              <a:t>Submit a Registered </a:t>
            </a:r>
            <a:r>
              <a:rPr lang="en-US" sz="2600" dirty="0"/>
              <a:t>Report (</a:t>
            </a:r>
            <a:r>
              <a:rPr lang="en-US" sz="2600" dirty="0">
                <a:hlinkClick r:id="rId5"/>
              </a:rPr>
              <a:t>http://cos.io/rr)</a:t>
            </a:r>
            <a:r>
              <a:rPr lang="en-US" sz="2600" dirty="0"/>
              <a:t> </a:t>
            </a:r>
            <a:endParaRPr lang="en-US" sz="2600" dirty="0" smtClean="0"/>
          </a:p>
          <a:p>
            <a:pPr lvl="1"/>
            <a:r>
              <a:rPr lang="en-US" sz="2600" dirty="0" smtClean="0"/>
              <a:t>Become an ambassador or meet one!</a:t>
            </a:r>
          </a:p>
          <a:p>
            <a:pPr marL="0" indent="0">
              <a:buNone/>
            </a:pPr>
            <a:endParaRPr lang="en-US" sz="2600" b="1" dirty="0" smtClean="0"/>
          </a:p>
          <a:p>
            <a:pPr marL="0" indent="0">
              <a:buNone/>
            </a:pPr>
            <a:r>
              <a:rPr lang="en-US" sz="2600" b="1" dirty="0" smtClean="0"/>
              <a:t>Developers</a:t>
            </a:r>
            <a:endParaRPr lang="en-US" sz="2600" b="1" dirty="0"/>
          </a:p>
          <a:p>
            <a:pPr lvl="1"/>
            <a:r>
              <a:rPr lang="en-US" sz="2600" dirty="0" smtClean="0"/>
              <a:t>Use the OSF and SHARE APIs, Improve </a:t>
            </a:r>
            <a:r>
              <a:rPr lang="en-US" sz="2600" dirty="0"/>
              <a:t>or develop a new add-</a:t>
            </a:r>
            <a:r>
              <a:rPr lang="en-US" sz="2600" dirty="0" smtClean="0"/>
              <a:t>on or service, </a:t>
            </a:r>
            <a:r>
              <a:rPr lang="en-US" sz="2600" dirty="0"/>
              <a:t>contribute </a:t>
            </a:r>
            <a:endParaRPr lang="en-US" sz="2600" dirty="0" smtClean="0"/>
          </a:p>
          <a:p>
            <a:pPr marL="0" indent="0">
              <a:buNone/>
            </a:pPr>
            <a:endParaRPr lang="en-US" sz="2600" b="1" dirty="0" smtClean="0"/>
          </a:p>
          <a:p>
            <a:pPr marL="0" indent="0">
              <a:buNone/>
            </a:pPr>
            <a:r>
              <a:rPr lang="en-US" sz="2600" b="1" dirty="0" smtClean="0"/>
              <a:t>Editors/Journals/Funders</a:t>
            </a:r>
          </a:p>
          <a:p>
            <a:pPr lvl="1"/>
            <a:r>
              <a:rPr lang="en-US" sz="2600" dirty="0" smtClean="0"/>
              <a:t>Adopt </a:t>
            </a:r>
            <a:r>
              <a:rPr lang="en-US" sz="2600" dirty="0" smtClean="0">
                <a:hlinkClick r:id="rId6"/>
              </a:rPr>
              <a:t>TOP Guidelines</a:t>
            </a:r>
            <a:r>
              <a:rPr lang="en-US" sz="2600" dirty="0" smtClean="0"/>
              <a:t>, Publish or require </a:t>
            </a:r>
            <a:r>
              <a:rPr lang="en-US" sz="2600" dirty="0" smtClean="0">
                <a:hlinkClick r:id="rId7"/>
              </a:rPr>
              <a:t>Registered Reports</a:t>
            </a:r>
            <a:r>
              <a:rPr lang="en-US" sz="2600" dirty="0" smtClean="0"/>
              <a:t>, Use </a:t>
            </a:r>
            <a:r>
              <a:rPr lang="en-US" sz="2600" dirty="0" smtClean="0">
                <a:hlinkClick r:id="rId8"/>
              </a:rPr>
              <a:t>Badges</a:t>
            </a:r>
            <a:r>
              <a:rPr lang="en-US" sz="2600" dirty="0" smtClean="0"/>
              <a:t> </a:t>
            </a:r>
            <a:endParaRPr lang="en-US" sz="2600" dirty="0"/>
          </a:p>
          <a:p>
            <a:pPr lvl="1"/>
            <a:endParaRPr lang="en-US" b="1" dirty="0" smtClean="0"/>
          </a:p>
          <a:p>
            <a:pPr marL="0" indent="0">
              <a:buNone/>
            </a:pPr>
            <a:r>
              <a:rPr lang="en-US" sz="2600" b="1" dirty="0" smtClean="0"/>
              <a:t>Organizations/Universities/Libraries/Repositories/Meetings</a:t>
            </a:r>
          </a:p>
          <a:p>
            <a:pPr lvl="1"/>
            <a:r>
              <a:rPr lang="en-US" sz="2600" dirty="0" smtClean="0"/>
              <a:t>Set up </a:t>
            </a:r>
            <a:r>
              <a:rPr lang="en-US" sz="2600" dirty="0">
                <a:hlinkClick r:id="rId9"/>
              </a:rPr>
              <a:t>OSF Institutions</a:t>
            </a:r>
            <a:r>
              <a:rPr lang="en-US" sz="2600" dirty="0"/>
              <a:t>, </a:t>
            </a:r>
            <a:r>
              <a:rPr lang="en-US" sz="2600" dirty="0" smtClean="0"/>
              <a:t>Connect services, Become a </a:t>
            </a:r>
            <a:r>
              <a:rPr lang="en-US" sz="2600" dirty="0" smtClean="0">
                <a:hlinkClick r:id="rId10"/>
              </a:rPr>
              <a:t>SHARE source</a:t>
            </a:r>
            <a:r>
              <a:rPr lang="en-US" sz="2600" dirty="0" smtClean="0"/>
              <a:t>, Use </a:t>
            </a:r>
            <a:r>
              <a:rPr lang="en-US" sz="2600" dirty="0" smtClean="0">
                <a:hlinkClick r:id="rId11"/>
              </a:rPr>
              <a:t>OSF Meetings</a:t>
            </a:r>
            <a:r>
              <a:rPr lang="en-US" sz="2600" dirty="0" smtClean="0"/>
              <a:t>, Host an </a:t>
            </a:r>
            <a:r>
              <a:rPr lang="en-US" sz="2600" dirty="0" smtClean="0">
                <a:hlinkClick r:id="rId12"/>
              </a:rPr>
              <a:t>on-site training session </a:t>
            </a:r>
            <a:r>
              <a:rPr lang="en-US" sz="2600" dirty="0" smtClean="0"/>
              <a:t>w/COS trainers</a:t>
            </a:r>
          </a:p>
          <a:p>
            <a:pPr lvl="1"/>
            <a:endParaRPr lang="en-US" sz="2300" dirty="0"/>
          </a:p>
          <a:p>
            <a:pPr marL="0" indent="0">
              <a:buNone/>
            </a:pPr>
            <a:r>
              <a:rPr lang="en-US" sz="2600" b="1" dirty="0" smtClean="0"/>
              <a:t>Work with us! Explore our jobs and </a:t>
            </a:r>
            <a:r>
              <a:rPr lang="en-US" sz="2600" b="1" dirty="0"/>
              <a:t>internships </a:t>
            </a:r>
            <a:r>
              <a:rPr lang="en-US" sz="2600" dirty="0"/>
              <a:t>(</a:t>
            </a:r>
            <a:r>
              <a:rPr lang="en-US" sz="2600" dirty="0">
                <a:hlinkClick r:id="rId13"/>
              </a:rPr>
              <a:t>https://cos.io/about/jobs</a:t>
            </a:r>
            <a:r>
              <a:rPr lang="en-US" sz="2600" dirty="0" smtClean="0">
                <a:hlinkClick r:id="rId13"/>
              </a:rPr>
              <a:t>/</a:t>
            </a:r>
            <a:r>
              <a:rPr lang="en-US" sz="2600" dirty="0" smtClean="0"/>
              <a:t>) </a:t>
            </a:r>
          </a:p>
        </p:txBody>
      </p:sp>
    </p:spTree>
    <p:extLst>
      <p:ext uri="{BB962C8B-B14F-4D97-AF65-F5344CB8AC3E}">
        <p14:creationId xmlns:p14="http://schemas.microsoft.com/office/powerpoint/2010/main" val="34780400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511356"/>
            <a:ext cx="9144000" cy="5200288"/>
          </a:xfrm>
          <a:prstGeom prst="rect">
            <a:avLst/>
          </a:prstGeom>
        </p:spPr>
      </p:pic>
    </p:spTree>
    <p:extLst>
      <p:ext uri="{BB962C8B-B14F-4D97-AF65-F5344CB8AC3E}">
        <p14:creationId xmlns:p14="http://schemas.microsoft.com/office/powerpoint/2010/main" val="24462934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81200"/>
            <a:ext cx="8229600" cy="1981200"/>
          </a:xfrm>
        </p:spPr>
        <p:txBody>
          <a:bodyPr>
            <a:noAutofit/>
          </a:bodyPr>
          <a:lstStyle/>
          <a:p>
            <a:pPr marL="0" indent="0" algn="ctr">
              <a:buNone/>
            </a:pPr>
            <a:r>
              <a:rPr lang="en-US" sz="3200" u="sng" dirty="0" smtClean="0">
                <a:solidFill>
                  <a:schemeClr val="tx1"/>
                </a:solidFill>
              </a:rPr>
              <a:t>Mission</a:t>
            </a:r>
            <a:r>
              <a:rPr lang="en-US" sz="3200" dirty="0" smtClean="0">
                <a:solidFill>
                  <a:schemeClr val="tx1"/>
                </a:solidFill>
              </a:rPr>
              <a:t>: </a:t>
            </a:r>
          </a:p>
          <a:p>
            <a:pPr marL="0" indent="0" algn="ctr">
              <a:buNone/>
            </a:pPr>
            <a:r>
              <a:rPr lang="en-US" sz="3200" dirty="0" smtClean="0">
                <a:solidFill>
                  <a:schemeClr val="tx1"/>
                </a:solidFill>
              </a:rPr>
              <a:t>To </a:t>
            </a:r>
            <a:r>
              <a:rPr lang="en-US" sz="3200" dirty="0">
                <a:solidFill>
                  <a:schemeClr val="tx1"/>
                </a:solidFill>
              </a:rPr>
              <a:t>i</a:t>
            </a:r>
            <a:r>
              <a:rPr lang="en-US" sz="3200" dirty="0" smtClean="0">
                <a:solidFill>
                  <a:schemeClr val="tx1"/>
                </a:solidFill>
              </a:rPr>
              <a:t>ncrease the openness, integrity, and reproducibility of scholarship. </a:t>
            </a:r>
          </a:p>
          <a:p>
            <a:pPr marL="0" indent="0" algn="r">
              <a:buNone/>
            </a:pPr>
            <a:endParaRPr lang="en-US" sz="3200" dirty="0">
              <a:solidFill>
                <a:schemeClr val="tx1"/>
              </a:solidFill>
            </a:endParaRPr>
          </a:p>
        </p:txBody>
      </p:sp>
      <p:pic>
        <p:nvPicPr>
          <p:cNvPr id="5" name="Picture 4" descr="cos_logo.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05200" y="228600"/>
            <a:ext cx="2209800" cy="1321284"/>
          </a:xfrm>
          <a:prstGeom prst="rect">
            <a:avLst/>
          </a:prstGeom>
        </p:spPr>
      </p:pic>
      <p:sp>
        <p:nvSpPr>
          <p:cNvPr id="6" name="Content Placeholder 2"/>
          <p:cNvSpPr txBox="1">
            <a:spLocks/>
          </p:cNvSpPr>
          <p:nvPr/>
        </p:nvSpPr>
        <p:spPr>
          <a:xfrm>
            <a:off x="304800" y="4191000"/>
            <a:ext cx="8458200" cy="26670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u="sng" dirty="0" smtClean="0"/>
              <a:t>Strategy</a:t>
            </a:r>
            <a:r>
              <a:rPr lang="en-US" dirty="0" smtClean="0"/>
              <a:t>: </a:t>
            </a:r>
          </a:p>
          <a:p>
            <a:pPr marL="0" indent="0" algn="ctr">
              <a:buFont typeface="Arial" pitchFamily="34" charset="0"/>
              <a:buNone/>
            </a:pPr>
            <a:r>
              <a:rPr lang="en-US" dirty="0" smtClean="0"/>
              <a:t>Evidence to </a:t>
            </a:r>
            <a:r>
              <a:rPr lang="en-US" i="1" dirty="0" smtClean="0"/>
              <a:t>encourage</a:t>
            </a:r>
            <a:r>
              <a:rPr lang="en-US" dirty="0" smtClean="0"/>
              <a:t> change</a:t>
            </a:r>
          </a:p>
          <a:p>
            <a:pPr marL="0" indent="0" algn="ctr">
              <a:buFont typeface="Arial" pitchFamily="34" charset="0"/>
              <a:buNone/>
            </a:pPr>
            <a:r>
              <a:rPr lang="en-US" dirty="0" smtClean="0"/>
              <a:t>Infrastructure to </a:t>
            </a:r>
            <a:r>
              <a:rPr lang="en-US" i="1" dirty="0" smtClean="0"/>
              <a:t>enable</a:t>
            </a:r>
            <a:r>
              <a:rPr lang="en-US" dirty="0" smtClean="0"/>
              <a:t> change</a:t>
            </a:r>
          </a:p>
          <a:p>
            <a:pPr marL="0" indent="0" algn="ctr">
              <a:buNone/>
            </a:pPr>
            <a:r>
              <a:rPr lang="en-US" dirty="0"/>
              <a:t>Incentives to </a:t>
            </a:r>
            <a:r>
              <a:rPr lang="en-US" i="1" dirty="0"/>
              <a:t>embrace</a:t>
            </a:r>
            <a:r>
              <a:rPr lang="en-US" dirty="0"/>
              <a:t> change</a:t>
            </a:r>
          </a:p>
          <a:p>
            <a:pPr marL="0" indent="0" algn="ctr">
              <a:buFont typeface="Arial" pitchFamily="34" charset="0"/>
              <a:buNone/>
            </a:pPr>
            <a:endParaRPr lang="en-US" dirty="0" smtClean="0"/>
          </a:p>
          <a:p>
            <a:pPr marL="0" indent="0" algn="ctr">
              <a:buFont typeface="Arial" pitchFamily="34" charset="0"/>
              <a:buNone/>
            </a:pPr>
            <a:endParaRPr lang="en-US" dirty="0" smtClean="0"/>
          </a:p>
          <a:p>
            <a:pPr marL="0" indent="0" algn="r">
              <a:buFont typeface="Arial" pitchFamily="34" charset="0"/>
              <a:buNone/>
            </a:pPr>
            <a:endParaRPr lang="en-US" dirty="0"/>
          </a:p>
        </p:txBody>
      </p:sp>
    </p:spTree>
    <p:extLst>
      <p:ext uri="{BB962C8B-B14F-4D97-AF65-F5344CB8AC3E}">
        <p14:creationId xmlns:p14="http://schemas.microsoft.com/office/powerpoint/2010/main" val="16069651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Shape 599"/>
          <p:cNvSpPr txBox="1">
            <a:spLocks noGrp="1"/>
          </p:cNvSpPr>
          <p:nvPr>
            <p:ph type="title"/>
          </p:nvPr>
        </p:nvSpPr>
        <p:spPr>
          <a:xfrm>
            <a:off x="311700" y="593366"/>
            <a:ext cx="8520600" cy="763500"/>
          </a:xfrm>
          <a:prstGeom prst="rect">
            <a:avLst/>
          </a:prstGeom>
        </p:spPr>
        <p:txBody>
          <a:bodyPr lIns="91425" tIns="91425" rIns="91425" bIns="91425" anchor="t" anchorCtr="0">
            <a:noAutofit/>
          </a:bodyPr>
          <a:lstStyle/>
          <a:p>
            <a:pPr lvl="0">
              <a:spcBef>
                <a:spcPts val="0"/>
              </a:spcBef>
              <a:buNone/>
            </a:pPr>
            <a:r>
              <a:rPr lang="en" dirty="0"/>
              <a:t>Thank </a:t>
            </a:r>
            <a:r>
              <a:rPr lang="en" dirty="0" smtClean="0"/>
              <a:t>you</a:t>
            </a:r>
            <a:r>
              <a:rPr lang="en-US" dirty="0" smtClean="0"/>
              <a:t> </a:t>
            </a:r>
            <a:r>
              <a:rPr lang="en-US" dirty="0" smtClean="0"/>
              <a:t>ESIP!</a:t>
            </a:r>
            <a:endParaRPr lang="en" dirty="0"/>
          </a:p>
        </p:txBody>
      </p:sp>
      <p:sp>
        <p:nvSpPr>
          <p:cNvPr id="600" name="Shape 600"/>
          <p:cNvSpPr txBox="1">
            <a:spLocks noGrp="1"/>
          </p:cNvSpPr>
          <p:nvPr>
            <p:ph type="body" idx="1"/>
          </p:nvPr>
        </p:nvSpPr>
        <p:spPr>
          <a:xfrm>
            <a:off x="311700" y="1536630"/>
            <a:ext cx="8520600" cy="1349699"/>
          </a:xfrm>
          <a:prstGeom prst="rect">
            <a:avLst/>
          </a:prstGeom>
        </p:spPr>
        <p:txBody>
          <a:bodyPr lIns="91425" tIns="91425" rIns="91425" bIns="91425" anchor="t" anchorCtr="0">
            <a:noAutofit/>
          </a:bodyPr>
          <a:lstStyle/>
          <a:p>
            <a:pPr lvl="0"/>
            <a:r>
              <a:rPr lang="en" dirty="0"/>
              <a:t>Find this presentation </a:t>
            </a:r>
            <a:r>
              <a:rPr lang="en" dirty="0" smtClean="0"/>
              <a:t>at</a:t>
            </a:r>
            <a:r>
              <a:rPr lang="en-US" dirty="0"/>
              <a:t>:</a:t>
            </a:r>
            <a:r>
              <a:rPr lang="en-US" dirty="0" smtClean="0"/>
              <a:t> </a:t>
            </a:r>
            <a:r>
              <a:rPr lang="en-US" dirty="0" smtClean="0">
                <a:hlinkClick r:id="rId3"/>
              </a:rPr>
              <a:t> </a:t>
            </a:r>
            <a:r>
              <a:rPr lang="en-US" dirty="0">
                <a:hlinkClick r:id="rId3"/>
              </a:rPr>
              <a:t>https://osf.io/3k2ym</a:t>
            </a:r>
            <a:r>
              <a:rPr lang="en-US" dirty="0" smtClean="0">
                <a:hlinkClick r:id="rId3"/>
              </a:rPr>
              <a:t>/</a:t>
            </a:r>
            <a:r>
              <a:rPr lang="en-US" dirty="0"/>
              <a:t> </a:t>
            </a:r>
            <a:r>
              <a:rPr lang="en-US" dirty="0" smtClean="0"/>
              <a:t> </a:t>
            </a:r>
            <a:r>
              <a:rPr lang="pl-PL" dirty="0"/>
              <a:t>DOI 10.17605/OSF.IO/3K2YM</a:t>
            </a:r>
            <a:endParaRPr lang="en-US" dirty="0" smtClean="0"/>
          </a:p>
          <a:p>
            <a:pPr lvl="0"/>
            <a:r>
              <a:rPr lang="en" dirty="0" smtClean="0"/>
              <a:t>Contact </a:t>
            </a:r>
            <a:r>
              <a:rPr lang="en-US" dirty="0" smtClean="0"/>
              <a:t>me at </a:t>
            </a:r>
            <a:r>
              <a:rPr lang="en-US" dirty="0" err="1" smtClean="0">
                <a:hlinkClick r:id="rId4"/>
              </a:rPr>
              <a:t>natalie@cos.io</a:t>
            </a:r>
            <a:endParaRPr lang="en" u="sng" dirty="0" smtClean="0">
              <a:solidFill>
                <a:schemeClr val="hlink"/>
              </a:solidFill>
              <a:hlinkClick r:id="rId5"/>
            </a:endParaRPr>
          </a:p>
          <a:p>
            <a:pPr lvl="0">
              <a:spcBef>
                <a:spcPts val="0"/>
              </a:spcBef>
              <a:buNone/>
            </a:pPr>
            <a:endParaRP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Timeline &amp; Strategic Plan</a:t>
            </a:r>
            <a:endParaRPr lang="en-US" b="1" dirty="0"/>
          </a:p>
        </p:txBody>
      </p:sp>
      <p:sp>
        <p:nvSpPr>
          <p:cNvPr id="7" name="Rectangle 6"/>
          <p:cNvSpPr/>
          <p:nvPr/>
        </p:nvSpPr>
        <p:spPr>
          <a:xfrm>
            <a:off x="311700" y="1254323"/>
            <a:ext cx="8629100" cy="523220"/>
          </a:xfrm>
          <a:prstGeom prst="rect">
            <a:avLst/>
          </a:prstGeom>
        </p:spPr>
        <p:txBody>
          <a:bodyPr wrap="square">
            <a:spAutoFit/>
          </a:bodyPr>
          <a:lstStyle/>
          <a:p>
            <a:r>
              <a:rPr lang="en-US" sz="2800" dirty="0"/>
              <a:t>https://</a:t>
            </a:r>
            <a:r>
              <a:rPr lang="en-US" sz="2800" dirty="0" err="1" smtClean="0"/>
              <a:t>cos.io</a:t>
            </a:r>
            <a:r>
              <a:rPr lang="en-US" sz="2800" dirty="0" smtClean="0"/>
              <a:t>/about/brief-history-cos-2013-2017</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17823"/>
            <a:ext cx="9144000" cy="3724656"/>
          </a:xfrm>
          <a:prstGeom prst="rect">
            <a:avLst/>
          </a:prstGeom>
        </p:spPr>
      </p:pic>
    </p:spTree>
    <p:extLst>
      <p:ext uri="{BB962C8B-B14F-4D97-AF65-F5344CB8AC3E}">
        <p14:creationId xmlns:p14="http://schemas.microsoft.com/office/powerpoint/2010/main" val="11807550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pic>
        <p:nvPicPr>
          <p:cNvPr id="299" name="Shape 299" descr="9822384684_ad6c3a1d21_k.jpg"/>
          <p:cNvPicPr preferRelativeResize="0"/>
          <p:nvPr/>
        </p:nvPicPr>
        <p:blipFill rotWithShape="1">
          <a:blip r:embed="rId3">
            <a:alphaModFix amt="89000"/>
          </a:blip>
          <a:srcRect r="4297" b="17101"/>
          <a:stretch/>
        </p:blipFill>
        <p:spPr>
          <a:xfrm rot="4">
            <a:off x="-98325" y="674881"/>
            <a:ext cx="9263098" cy="5336264"/>
          </a:xfrm>
          <a:prstGeom prst="rect">
            <a:avLst/>
          </a:prstGeom>
          <a:noFill/>
          <a:ln>
            <a:noFill/>
          </a:ln>
        </p:spPr>
      </p:pic>
      <p:sp>
        <p:nvSpPr>
          <p:cNvPr id="300" name="Shape 300"/>
          <p:cNvSpPr txBox="1">
            <a:spLocks noGrp="1"/>
          </p:cNvSpPr>
          <p:nvPr>
            <p:ph type="body" idx="1"/>
          </p:nvPr>
        </p:nvSpPr>
        <p:spPr>
          <a:xfrm>
            <a:off x="456600" y="2211226"/>
            <a:ext cx="6869100" cy="3364199"/>
          </a:xfrm>
          <a:prstGeom prst="rect">
            <a:avLst/>
          </a:prstGeom>
        </p:spPr>
        <p:txBody>
          <a:bodyPr lIns="91425" tIns="91425" rIns="91425" bIns="91425" anchor="t" anchorCtr="0">
            <a:noAutofit/>
          </a:bodyPr>
          <a:lstStyle/>
          <a:p>
            <a:pPr>
              <a:lnSpc>
                <a:spcPct val="125000"/>
              </a:lnSpc>
            </a:pPr>
            <a:r>
              <a:rPr lang="en" b="1">
                <a:solidFill>
                  <a:srgbClr val="FFFFFF"/>
                </a:solidFill>
                <a:latin typeface="Open Sans"/>
                <a:ea typeface="Open Sans"/>
                <a:cs typeface="Open Sans"/>
                <a:sym typeface="Open Sans"/>
              </a:rPr>
              <a:t>Free</a:t>
            </a:r>
            <a:r>
              <a:rPr lang="en">
                <a:solidFill>
                  <a:srgbClr val="FFFFFF"/>
                </a:solidFill>
                <a:latin typeface="Open Sans"/>
                <a:ea typeface="Open Sans"/>
                <a:cs typeface="Open Sans"/>
                <a:sym typeface="Open Sans"/>
              </a:rPr>
              <a:t>, </a:t>
            </a:r>
            <a:r>
              <a:rPr lang="en" b="1">
                <a:solidFill>
                  <a:srgbClr val="FFFFFF"/>
                </a:solidFill>
                <a:latin typeface="Open Sans"/>
                <a:ea typeface="Open Sans"/>
                <a:cs typeface="Open Sans"/>
                <a:sym typeface="Open Sans"/>
              </a:rPr>
              <a:t>open-source</a:t>
            </a:r>
            <a:r>
              <a:rPr lang="en">
                <a:solidFill>
                  <a:srgbClr val="FFFFFF"/>
                </a:solidFill>
                <a:latin typeface="Open Sans"/>
                <a:ea typeface="Open Sans"/>
                <a:cs typeface="Open Sans"/>
                <a:sym typeface="Open Sans"/>
              </a:rPr>
              <a:t> web app that</a:t>
            </a:r>
          </a:p>
          <a:p>
            <a:pPr>
              <a:lnSpc>
                <a:spcPct val="125000"/>
              </a:lnSpc>
            </a:pPr>
            <a:r>
              <a:rPr lang="en" b="1">
                <a:solidFill>
                  <a:srgbClr val="FFFFFF"/>
                </a:solidFill>
                <a:latin typeface="Open Sans"/>
                <a:ea typeface="Open Sans"/>
                <a:cs typeface="Open Sans"/>
                <a:sym typeface="Open Sans"/>
              </a:rPr>
              <a:t>manages</a:t>
            </a:r>
            <a:r>
              <a:rPr lang="en">
                <a:solidFill>
                  <a:srgbClr val="FFFFFF"/>
                </a:solidFill>
                <a:latin typeface="Open Sans"/>
                <a:ea typeface="Open Sans"/>
                <a:cs typeface="Open Sans"/>
                <a:sym typeface="Open Sans"/>
              </a:rPr>
              <a:t> research projects at all stages of the </a:t>
            </a:r>
            <a:r>
              <a:rPr lang="en" b="1">
                <a:solidFill>
                  <a:srgbClr val="FFFFFF"/>
                </a:solidFill>
                <a:latin typeface="Open Sans"/>
                <a:ea typeface="Open Sans"/>
                <a:cs typeface="Open Sans"/>
                <a:sym typeface="Open Sans"/>
              </a:rPr>
              <a:t>research lifecycle</a:t>
            </a:r>
            <a:r>
              <a:rPr lang="en">
                <a:solidFill>
                  <a:srgbClr val="FFFFFF"/>
                </a:solidFill>
                <a:latin typeface="Open Sans"/>
                <a:ea typeface="Open Sans"/>
                <a:cs typeface="Open Sans"/>
                <a:sym typeface="Open Sans"/>
              </a:rPr>
              <a:t> and connects the </a:t>
            </a:r>
            <a:r>
              <a:rPr lang="en" b="1">
                <a:solidFill>
                  <a:srgbClr val="FFFFFF"/>
                </a:solidFill>
                <a:latin typeface="Open Sans"/>
                <a:ea typeface="Open Sans"/>
                <a:cs typeface="Open Sans"/>
                <a:sym typeface="Open Sans"/>
              </a:rPr>
              <a:t>tools researchers use</a:t>
            </a:r>
          </a:p>
        </p:txBody>
      </p:sp>
      <p:sp>
        <p:nvSpPr>
          <p:cNvPr id="301" name="Shape 301"/>
          <p:cNvSpPr/>
          <p:nvPr/>
        </p:nvSpPr>
        <p:spPr>
          <a:xfrm>
            <a:off x="-579550" y="1219650"/>
            <a:ext cx="9314100" cy="857400"/>
          </a:xfrm>
          <a:prstGeom prst="chevron">
            <a:avLst>
              <a:gd name="adj" fmla="val 50000"/>
            </a:avLst>
          </a:prstGeom>
          <a:solidFill>
            <a:srgbClr val="3A81BA"/>
          </a:solidFill>
          <a:ln>
            <a:noFill/>
          </a:ln>
        </p:spPr>
        <p:txBody>
          <a:bodyPr lIns="91425" tIns="91425" rIns="91425" bIns="91425" anchor="ctr" anchorCtr="0">
            <a:noAutofit/>
          </a:bodyPr>
          <a:lstStyle/>
          <a:p>
            <a:endParaRPr/>
          </a:p>
        </p:txBody>
      </p:sp>
      <p:sp>
        <p:nvSpPr>
          <p:cNvPr id="302" name="Shape 302"/>
          <p:cNvSpPr txBox="1">
            <a:spLocks noGrp="1"/>
          </p:cNvSpPr>
          <p:nvPr>
            <p:ph type="title"/>
          </p:nvPr>
        </p:nvSpPr>
        <p:spPr>
          <a:xfrm>
            <a:off x="1278750" y="1207328"/>
            <a:ext cx="8229600" cy="857400"/>
          </a:xfrm>
          <a:prstGeom prst="rect">
            <a:avLst/>
          </a:prstGeom>
        </p:spPr>
        <p:txBody>
          <a:bodyPr lIns="91425" tIns="91425" rIns="91425" bIns="91425" anchor="b" anchorCtr="0">
            <a:noAutofit/>
          </a:bodyPr>
          <a:lstStyle/>
          <a:p>
            <a:r>
              <a:rPr lang="en" sz="4200">
                <a:solidFill>
                  <a:srgbClr val="FFFFFF"/>
                </a:solidFill>
                <a:latin typeface="Open Sans"/>
                <a:ea typeface="Open Sans"/>
                <a:cs typeface="Open Sans"/>
                <a:sym typeface="Open Sans"/>
              </a:rPr>
              <a:t>Open Science Framework</a:t>
            </a:r>
          </a:p>
        </p:txBody>
      </p:sp>
      <p:pic>
        <p:nvPicPr>
          <p:cNvPr id="303" name="Shape 303" descr="osf - logo.png"/>
          <p:cNvPicPr preferRelativeResize="0"/>
          <p:nvPr/>
        </p:nvPicPr>
        <p:blipFill>
          <a:blip r:embed="rId4">
            <a:alphaModFix/>
          </a:blip>
          <a:stretch>
            <a:fillRect/>
          </a:stretch>
        </p:blipFill>
        <p:spPr>
          <a:xfrm>
            <a:off x="507801" y="1300213"/>
            <a:ext cx="696275" cy="696275"/>
          </a:xfrm>
          <a:prstGeom prst="rect">
            <a:avLst/>
          </a:prstGeom>
          <a:noFill/>
          <a:ln>
            <a:noFill/>
          </a:ln>
        </p:spPr>
      </p:pic>
      <p:sp>
        <p:nvSpPr>
          <p:cNvPr id="304" name="Shape 304"/>
          <p:cNvSpPr/>
          <p:nvPr/>
        </p:nvSpPr>
        <p:spPr>
          <a:xfrm>
            <a:off x="-773525" y="5190300"/>
            <a:ext cx="9775500" cy="530400"/>
          </a:xfrm>
          <a:prstGeom prst="chevron">
            <a:avLst>
              <a:gd name="adj" fmla="val 50000"/>
            </a:avLst>
          </a:prstGeom>
          <a:solidFill>
            <a:srgbClr val="073763"/>
          </a:solidFill>
          <a:ln>
            <a:noFill/>
          </a:ln>
        </p:spPr>
        <p:txBody>
          <a:bodyPr lIns="91425" tIns="91425" rIns="91425" bIns="91425" anchor="ctr" anchorCtr="0">
            <a:noAutofit/>
          </a:bodyPr>
          <a:lstStyle/>
          <a:p>
            <a:endParaRPr/>
          </a:p>
        </p:txBody>
      </p:sp>
      <p:sp>
        <p:nvSpPr>
          <p:cNvPr id="305" name="Shape 305"/>
          <p:cNvSpPr txBox="1">
            <a:spLocks noGrp="1"/>
          </p:cNvSpPr>
          <p:nvPr>
            <p:ph type="body" idx="1"/>
          </p:nvPr>
        </p:nvSpPr>
        <p:spPr>
          <a:xfrm>
            <a:off x="414676" y="5114100"/>
            <a:ext cx="9070499" cy="1808700"/>
          </a:xfrm>
          <a:prstGeom prst="rect">
            <a:avLst/>
          </a:prstGeom>
        </p:spPr>
        <p:txBody>
          <a:bodyPr lIns="91425" tIns="91425" rIns="91425" bIns="91425" anchor="t" anchorCtr="0">
            <a:noAutofit/>
          </a:bodyPr>
          <a:lstStyle/>
          <a:p>
            <a:r>
              <a:rPr lang="en" sz="2100">
                <a:solidFill>
                  <a:srgbClr val="FFFFFF"/>
                </a:solidFill>
                <a:latin typeface="Open Sans"/>
                <a:ea typeface="Open Sans"/>
                <a:cs typeface="Open Sans"/>
                <a:sym typeface="Open Sans"/>
              </a:rPr>
              <a:t>Planning        Execution        Reporting         Archiving        Discovery</a:t>
            </a:r>
          </a:p>
        </p:txBody>
      </p:sp>
    </p:spTree>
    <p:extLst>
      <p:ext uri="{BB962C8B-B14F-4D97-AF65-F5344CB8AC3E}">
        <p14:creationId xmlns:p14="http://schemas.microsoft.com/office/powerpoint/2010/main" val="16219275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Shape 205"/>
          <p:cNvPicPr preferRelativeResize="0"/>
          <p:nvPr/>
        </p:nvPicPr>
        <p:blipFill>
          <a:blip r:embed="rId3">
            <a:alphaModFix/>
          </a:blip>
          <a:stretch>
            <a:fillRect/>
          </a:stretch>
        </p:blipFill>
        <p:spPr>
          <a:xfrm>
            <a:off x="1" y="0"/>
            <a:ext cx="9182100" cy="6705600"/>
          </a:xfrm>
          <a:prstGeom prst="rect">
            <a:avLst/>
          </a:prstGeom>
          <a:noFill/>
          <a:ln>
            <a:noFill/>
          </a:ln>
        </p:spPr>
      </p:pic>
      <p:sp>
        <p:nvSpPr>
          <p:cNvPr id="206" name="Shape 206"/>
          <p:cNvSpPr txBox="1"/>
          <p:nvPr/>
        </p:nvSpPr>
        <p:spPr>
          <a:xfrm>
            <a:off x="685800" y="4902200"/>
            <a:ext cx="7772400" cy="1803700"/>
          </a:xfrm>
          <a:prstGeom prst="rect">
            <a:avLst/>
          </a:prstGeom>
          <a:solidFill>
            <a:srgbClr val="D8D8D8"/>
          </a:solidFill>
          <a:ln w="57150" cap="flat" cmpd="sng">
            <a:solidFill>
              <a:srgbClr val="0C0C0C"/>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 sz="4400" b="0" i="0" u="sng" strike="noStrike" cap="none" dirty="0" smtClean="0">
                <a:solidFill>
                  <a:schemeClr val="hlink"/>
                </a:solidFill>
                <a:latin typeface="Calibri"/>
                <a:ea typeface="Calibri"/>
                <a:cs typeface="Calibri"/>
                <a:sym typeface="Calibri"/>
                <a:hlinkClick r:id="rId4"/>
              </a:rPr>
              <a:t>http</a:t>
            </a:r>
            <a:r>
              <a:rPr lang="en-US" sz="4400" b="0" i="0" u="sng" strike="noStrike" cap="none" dirty="0" smtClean="0">
                <a:solidFill>
                  <a:schemeClr val="hlink"/>
                </a:solidFill>
                <a:latin typeface="Calibri"/>
                <a:ea typeface="Calibri"/>
                <a:cs typeface="Calibri"/>
                <a:sym typeface="Calibri"/>
                <a:hlinkClick r:id="rId4"/>
              </a:rPr>
              <a:t>s</a:t>
            </a:r>
            <a:r>
              <a:rPr lang="en" sz="4400" b="0" i="0" u="sng" strike="noStrike" cap="none" dirty="0" smtClean="0">
                <a:solidFill>
                  <a:schemeClr val="hlink"/>
                </a:solidFill>
                <a:latin typeface="Calibri"/>
                <a:ea typeface="Calibri"/>
                <a:cs typeface="Calibri"/>
                <a:sym typeface="Calibri"/>
                <a:hlinkClick r:id="rId4"/>
              </a:rPr>
              <a:t>://</a:t>
            </a:r>
            <a:r>
              <a:rPr lang="en" sz="4400" b="0" i="0" u="sng" strike="noStrike" cap="none" dirty="0">
                <a:solidFill>
                  <a:schemeClr val="hlink"/>
                </a:solidFill>
                <a:latin typeface="Calibri"/>
                <a:ea typeface="Calibri"/>
                <a:cs typeface="Calibri"/>
                <a:sym typeface="Calibri"/>
                <a:hlinkClick r:id="rId4"/>
              </a:rPr>
              <a:t>osf.io/</a:t>
            </a:r>
          </a:p>
          <a:p>
            <a:pPr marL="0" marR="0" lvl="0" indent="0" algn="ctr" rtl="0">
              <a:spcBef>
                <a:spcPts val="0"/>
              </a:spcBef>
              <a:buClr>
                <a:schemeClr val="dk1"/>
              </a:buClr>
              <a:buSzPct val="25000"/>
              <a:buFont typeface="Calibri"/>
              <a:buNone/>
            </a:pPr>
            <a:r>
              <a:rPr lang="en" sz="4400" dirty="0">
                <a:solidFill>
                  <a:schemeClr val="dk1"/>
                </a:solidFill>
                <a:latin typeface="Calibri"/>
                <a:ea typeface="Calibri"/>
                <a:cs typeface="Calibri"/>
                <a:sym typeface="Calibri"/>
              </a:rPr>
              <a:t>free, open </a:t>
            </a:r>
            <a:r>
              <a:rPr lang="en" sz="4400" dirty="0" smtClean="0">
                <a:solidFill>
                  <a:schemeClr val="dk1"/>
                </a:solidFill>
                <a:latin typeface="Calibri"/>
                <a:ea typeface="Calibri"/>
                <a:cs typeface="Calibri"/>
                <a:sym typeface="Calibri"/>
              </a:rPr>
              <a:t>source</a:t>
            </a:r>
            <a:endParaRPr lang="en-US" sz="4400" dirty="0" smtClean="0">
              <a:solidFill>
                <a:schemeClr val="dk1"/>
              </a:solidFill>
              <a:latin typeface="Calibri"/>
              <a:ea typeface="Calibri"/>
              <a:cs typeface="Calibri"/>
              <a:sym typeface="Calibri"/>
            </a:endParaRPr>
          </a:p>
          <a:p>
            <a:pPr lvl="0" algn="ctr">
              <a:buClr>
                <a:schemeClr val="dk1"/>
              </a:buClr>
              <a:buSzPct val="25000"/>
            </a:pPr>
            <a:r>
              <a:rPr lang="en-US" sz="3200" dirty="0">
                <a:solidFill>
                  <a:schemeClr val="dk1"/>
                </a:solidFill>
                <a:latin typeface="Calibri"/>
                <a:ea typeface="Calibri"/>
                <a:cs typeface="Calibri"/>
                <a:sym typeface="Calibri"/>
              </a:rPr>
              <a:t>https://</a:t>
            </a:r>
            <a:r>
              <a:rPr lang="en-US" sz="3200" dirty="0" err="1">
                <a:solidFill>
                  <a:schemeClr val="dk1"/>
                </a:solidFill>
                <a:latin typeface="Calibri"/>
                <a:ea typeface="Calibri"/>
                <a:cs typeface="Calibri"/>
                <a:sym typeface="Calibri"/>
              </a:rPr>
              <a:t>github.com</a:t>
            </a:r>
            <a:r>
              <a:rPr lang="en-US" sz="3200" dirty="0">
                <a:solidFill>
                  <a:schemeClr val="dk1"/>
                </a:solidFill>
                <a:latin typeface="Calibri"/>
                <a:ea typeface="Calibri"/>
                <a:cs typeface="Calibri"/>
                <a:sym typeface="Calibri"/>
              </a:rPr>
              <a:t>/</a:t>
            </a:r>
            <a:r>
              <a:rPr lang="en-US" sz="3200" dirty="0" err="1">
                <a:solidFill>
                  <a:schemeClr val="dk1"/>
                </a:solidFill>
                <a:latin typeface="Calibri"/>
                <a:ea typeface="Calibri"/>
                <a:cs typeface="Calibri"/>
                <a:sym typeface="Calibri"/>
              </a:rPr>
              <a:t>CenterForOpenScience</a:t>
            </a:r>
            <a:r>
              <a:rPr lang="en" sz="3200" b="0" i="0" u="none" strike="noStrike" cap="none" dirty="0" smtClean="0">
                <a:solidFill>
                  <a:schemeClr val="dk1"/>
                </a:solidFill>
                <a:latin typeface="Calibri"/>
                <a:ea typeface="Calibri"/>
                <a:cs typeface="Calibri"/>
                <a:sym typeface="Calibri"/>
              </a:rPr>
              <a:t> </a:t>
            </a:r>
            <a:endParaRPr lang="en" sz="3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75821816"/>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pic>
        <p:nvPicPr>
          <p:cNvPr id="417" name="Shape 417"/>
          <p:cNvPicPr preferRelativeResize="0"/>
          <p:nvPr/>
        </p:nvPicPr>
        <p:blipFill rotWithShape="1">
          <a:blip r:embed="rId3">
            <a:alphaModFix/>
          </a:blip>
          <a:srcRect/>
          <a:stretch/>
        </p:blipFill>
        <p:spPr>
          <a:xfrm>
            <a:off x="0" y="496200"/>
            <a:ext cx="9144000" cy="5379300"/>
          </a:xfrm>
          <a:prstGeom prst="rect">
            <a:avLst/>
          </a:prstGeom>
          <a:noFill/>
          <a:ln>
            <a:noFill/>
          </a:ln>
        </p:spPr>
      </p:pic>
      <p:sp>
        <p:nvSpPr>
          <p:cNvPr id="418" name="Shape 418"/>
          <p:cNvSpPr/>
          <p:nvPr/>
        </p:nvSpPr>
        <p:spPr>
          <a:xfrm rot="-5400000">
            <a:off x="2773051" y="-1406650"/>
            <a:ext cx="1675575" cy="7221675"/>
          </a:xfrm>
          <a:prstGeom prst="flowChartOffpageConnector">
            <a:avLst/>
          </a:prstGeom>
          <a:solidFill>
            <a:srgbClr val="3A81BA"/>
          </a:solidFill>
          <a:ln>
            <a:noFill/>
          </a:ln>
        </p:spPr>
        <p:txBody>
          <a:bodyPr lIns="91425" tIns="91425" rIns="91425" bIns="91425" anchor="ctr" anchorCtr="0">
            <a:noAutofit/>
          </a:bodyPr>
          <a:lstStyle/>
          <a:p>
            <a:endParaRPr/>
          </a:p>
        </p:txBody>
      </p:sp>
      <p:sp>
        <p:nvSpPr>
          <p:cNvPr id="419" name="Shape 419"/>
          <p:cNvSpPr txBox="1"/>
          <p:nvPr/>
        </p:nvSpPr>
        <p:spPr>
          <a:xfrm>
            <a:off x="135075" y="1372900"/>
            <a:ext cx="6556800" cy="1205400"/>
          </a:xfrm>
          <a:prstGeom prst="rect">
            <a:avLst/>
          </a:prstGeom>
          <a:noFill/>
          <a:ln>
            <a:noFill/>
          </a:ln>
        </p:spPr>
        <p:txBody>
          <a:bodyPr lIns="91425" tIns="91425" rIns="91425" bIns="91425" anchor="t" anchorCtr="0">
            <a:noAutofit/>
          </a:bodyPr>
          <a:lstStyle/>
          <a:p>
            <a:pPr>
              <a:buClr>
                <a:schemeClr val="dk1"/>
              </a:buClr>
              <a:buSzPct val="25000"/>
            </a:pPr>
            <a:r>
              <a:rPr lang="en" sz="4800">
                <a:solidFill>
                  <a:srgbClr val="FFFFFF"/>
                </a:solidFill>
                <a:latin typeface="Open Sans"/>
                <a:ea typeface="Open Sans"/>
                <a:cs typeface="Open Sans"/>
                <a:sym typeface="Open Sans"/>
              </a:rPr>
              <a:t>Put data, materials, and code on the OSF</a:t>
            </a:r>
          </a:p>
        </p:txBody>
      </p:sp>
    </p:spTree>
    <p:extLst>
      <p:ext uri="{BB962C8B-B14F-4D97-AF65-F5344CB8AC3E}">
        <p14:creationId xmlns:p14="http://schemas.microsoft.com/office/powerpoint/2010/main" val="8938043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Shape 320"/>
          <p:cNvSpPr txBox="1">
            <a:spLocks noGrp="1"/>
          </p:cNvSpPr>
          <p:nvPr>
            <p:ph type="ctrTitle"/>
          </p:nvPr>
        </p:nvSpPr>
        <p:spPr>
          <a:xfrm>
            <a:off x="342900" y="2694000"/>
            <a:ext cx="8458200" cy="14700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chemeClr val="dk1"/>
              </a:buClr>
              <a:buSzPct val="25000"/>
              <a:buFont typeface="Calibri"/>
              <a:buNone/>
            </a:pPr>
            <a:r>
              <a:rPr lang="en-US" dirty="0" smtClean="0">
                <a:latin typeface="Open Sans"/>
                <a:ea typeface="Arvo"/>
                <a:cs typeface="Open Sans"/>
                <a:sym typeface="Arvo"/>
              </a:rPr>
              <a:t>Everything we do is free and open.</a:t>
            </a:r>
            <a:endParaRPr lang="en" b="0" i="0" u="none" strike="noStrike" cap="none" dirty="0">
              <a:solidFill>
                <a:schemeClr val="dk1"/>
              </a:solidFill>
              <a:latin typeface="Open Sans"/>
              <a:ea typeface="Arvo"/>
              <a:cs typeface="Open Sans"/>
              <a:sym typeface="Arvo"/>
            </a:endParaRPr>
          </a:p>
        </p:txBody>
      </p:sp>
      <p:pic>
        <p:nvPicPr>
          <p:cNvPr id="4" name="Shape 357"/>
          <p:cNvPicPr preferRelativeResize="0"/>
          <p:nvPr/>
        </p:nvPicPr>
        <p:blipFill rotWithShape="1">
          <a:blip r:embed="rId3">
            <a:alphaModFix/>
          </a:blip>
          <a:srcRect/>
          <a:stretch/>
        </p:blipFill>
        <p:spPr>
          <a:xfrm>
            <a:off x="7491663" y="294591"/>
            <a:ext cx="1330609" cy="1330609"/>
          </a:xfrm>
          <a:prstGeom prst="rect">
            <a:avLst/>
          </a:prstGeom>
          <a:noFill/>
          <a:ln>
            <a:noFill/>
          </a:ln>
        </p:spPr>
      </p:pic>
    </p:spTree>
    <p:extLst>
      <p:ext uri="{BB962C8B-B14F-4D97-AF65-F5344CB8AC3E}">
        <p14:creationId xmlns:p14="http://schemas.microsoft.com/office/powerpoint/2010/main" val="1483859497"/>
      </p:ext>
    </p:extLst>
  </p:cSld>
  <p:clrMapOvr>
    <a:masterClrMapping/>
  </p:clrMapOvr>
  <mc:AlternateContent xmlns:mc="http://schemas.openxmlformats.org/markup-compatibility/2006" xmlns:p14="http://schemas.microsoft.com/office/powerpoint/2010/main">
    <mc:Choice Requires="p14">
      <p:transition p14:dur="10" advTm="6406"/>
    </mc:Choice>
    <mc:Fallback xmlns="">
      <p:transition advTm="6406"/>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pic>
        <p:nvPicPr>
          <p:cNvPr id="392" name="Shape 392" descr="hiking trail mark.jpg"/>
          <p:cNvPicPr preferRelativeResize="0"/>
          <p:nvPr/>
        </p:nvPicPr>
        <p:blipFill rotWithShape="1">
          <a:blip r:embed="rId3">
            <a:alphaModFix amt="96000"/>
          </a:blip>
          <a:srcRect l="2780" b="17925"/>
          <a:stretch/>
        </p:blipFill>
        <p:spPr>
          <a:xfrm rot="-393">
            <a:off x="-41575" y="857775"/>
            <a:ext cx="9188101" cy="5174150"/>
          </a:xfrm>
          <a:prstGeom prst="rect">
            <a:avLst/>
          </a:prstGeom>
          <a:noFill/>
          <a:ln>
            <a:noFill/>
          </a:ln>
        </p:spPr>
      </p:pic>
      <p:sp>
        <p:nvSpPr>
          <p:cNvPr id="393" name="Shape 393"/>
          <p:cNvSpPr/>
          <p:nvPr/>
        </p:nvSpPr>
        <p:spPr>
          <a:xfrm rot="10800000">
            <a:off x="-1060249" y="2192938"/>
            <a:ext cx="9070499" cy="612299"/>
          </a:xfrm>
          <a:prstGeom prst="chevron">
            <a:avLst>
              <a:gd name="adj" fmla="val 50000"/>
            </a:avLst>
          </a:prstGeom>
          <a:solidFill>
            <a:srgbClr val="FFFFFF"/>
          </a:solidFill>
          <a:ln>
            <a:noFill/>
          </a:ln>
        </p:spPr>
        <p:txBody>
          <a:bodyPr lIns="91425" tIns="91425" rIns="91425" bIns="91425" anchor="ctr" anchorCtr="0">
            <a:noAutofit/>
          </a:bodyPr>
          <a:lstStyle/>
          <a:p>
            <a:endParaRPr sz="1800">
              <a:solidFill>
                <a:srgbClr val="222222"/>
              </a:solidFill>
            </a:endParaRPr>
          </a:p>
          <a:p>
            <a:pPr>
              <a:buClr>
                <a:schemeClr val="dk1"/>
              </a:buClr>
            </a:pPr>
            <a:endParaRPr sz="1800">
              <a:solidFill>
                <a:schemeClr val="dk1"/>
              </a:solidFill>
            </a:endParaRPr>
          </a:p>
        </p:txBody>
      </p:sp>
      <p:sp>
        <p:nvSpPr>
          <p:cNvPr id="394" name="Shape 394"/>
          <p:cNvSpPr txBox="1">
            <a:spLocks noGrp="1"/>
          </p:cNvSpPr>
          <p:nvPr>
            <p:ph type="body" idx="1"/>
          </p:nvPr>
        </p:nvSpPr>
        <p:spPr>
          <a:xfrm>
            <a:off x="191974" y="2075600"/>
            <a:ext cx="7140600" cy="727800"/>
          </a:xfrm>
          <a:prstGeom prst="rect">
            <a:avLst/>
          </a:prstGeom>
        </p:spPr>
        <p:txBody>
          <a:bodyPr lIns="91425" tIns="91425" rIns="91425" bIns="91425" anchor="t" anchorCtr="0">
            <a:noAutofit/>
          </a:bodyPr>
          <a:lstStyle/>
          <a:p>
            <a:r>
              <a:rPr lang="en" b="1">
                <a:latin typeface="Open Sans"/>
                <a:ea typeface="Open Sans"/>
                <a:cs typeface="Open Sans"/>
                <a:sym typeface="Open Sans"/>
              </a:rPr>
              <a:t>Managing your research workflow</a:t>
            </a:r>
          </a:p>
        </p:txBody>
      </p:sp>
      <p:sp>
        <p:nvSpPr>
          <p:cNvPr id="395" name="Shape 395"/>
          <p:cNvSpPr/>
          <p:nvPr/>
        </p:nvSpPr>
        <p:spPr>
          <a:xfrm>
            <a:off x="-384550" y="1095301"/>
            <a:ext cx="10900799" cy="530399"/>
          </a:xfrm>
          <a:prstGeom prst="chevron">
            <a:avLst>
              <a:gd name="adj" fmla="val 50000"/>
            </a:avLst>
          </a:prstGeom>
          <a:solidFill>
            <a:srgbClr val="1F497D"/>
          </a:solidFill>
          <a:ln>
            <a:noFill/>
          </a:ln>
        </p:spPr>
        <p:txBody>
          <a:bodyPr lIns="91425" tIns="91425" rIns="91425" bIns="91425" anchor="ctr" anchorCtr="0">
            <a:noAutofit/>
          </a:bodyPr>
          <a:lstStyle/>
          <a:p>
            <a:endParaRPr/>
          </a:p>
        </p:txBody>
      </p:sp>
      <p:sp>
        <p:nvSpPr>
          <p:cNvPr id="396" name="Shape 396"/>
          <p:cNvSpPr/>
          <p:nvPr/>
        </p:nvSpPr>
        <p:spPr>
          <a:xfrm>
            <a:off x="1609525" y="1095301"/>
            <a:ext cx="2062500" cy="530399"/>
          </a:xfrm>
          <a:prstGeom prst="chevron">
            <a:avLst>
              <a:gd name="adj" fmla="val 50000"/>
            </a:avLst>
          </a:prstGeom>
          <a:solidFill>
            <a:srgbClr val="E2F7FF"/>
          </a:solidFill>
          <a:ln>
            <a:noFill/>
          </a:ln>
        </p:spPr>
        <p:txBody>
          <a:bodyPr lIns="91425" tIns="91425" rIns="91425" bIns="91425" anchor="ctr" anchorCtr="0">
            <a:noAutofit/>
          </a:bodyPr>
          <a:lstStyle/>
          <a:p>
            <a:endParaRPr/>
          </a:p>
        </p:txBody>
      </p:sp>
      <p:sp>
        <p:nvSpPr>
          <p:cNvPr id="397" name="Shape 397"/>
          <p:cNvSpPr txBox="1">
            <a:spLocks noGrp="1"/>
          </p:cNvSpPr>
          <p:nvPr>
            <p:ph type="body" idx="1"/>
          </p:nvPr>
        </p:nvSpPr>
        <p:spPr>
          <a:xfrm>
            <a:off x="191976" y="998301"/>
            <a:ext cx="9070499" cy="772499"/>
          </a:xfrm>
          <a:prstGeom prst="rect">
            <a:avLst/>
          </a:prstGeom>
        </p:spPr>
        <p:txBody>
          <a:bodyPr lIns="91425" tIns="91425" rIns="91425" bIns="91425" anchor="t" anchorCtr="0">
            <a:noAutofit/>
          </a:bodyPr>
          <a:lstStyle/>
          <a:p>
            <a:r>
              <a:rPr lang="en" sz="2400">
                <a:solidFill>
                  <a:srgbClr val="FFFFFF"/>
                </a:solidFill>
                <a:latin typeface="Open Sans"/>
                <a:ea typeface="Open Sans"/>
                <a:cs typeface="Open Sans"/>
                <a:sym typeface="Open Sans"/>
              </a:rPr>
              <a:t>Planning      </a:t>
            </a:r>
            <a:r>
              <a:rPr lang="en" sz="2400" b="1">
                <a:solidFill>
                  <a:srgbClr val="000000"/>
                </a:solidFill>
                <a:latin typeface="Open Sans"/>
                <a:ea typeface="Open Sans"/>
                <a:cs typeface="Open Sans"/>
                <a:sym typeface="Open Sans"/>
              </a:rPr>
              <a:t>Execution </a:t>
            </a:r>
            <a:r>
              <a:rPr lang="en" sz="2400">
                <a:solidFill>
                  <a:srgbClr val="FFFFFF"/>
                </a:solidFill>
                <a:latin typeface="Open Sans"/>
                <a:ea typeface="Open Sans"/>
                <a:cs typeface="Open Sans"/>
                <a:sym typeface="Open Sans"/>
              </a:rPr>
              <a:t>    Reporting     Archiving     Discovery</a:t>
            </a:r>
          </a:p>
        </p:txBody>
      </p:sp>
      <p:sp>
        <p:nvSpPr>
          <p:cNvPr id="398" name="Shape 398"/>
          <p:cNvSpPr/>
          <p:nvPr/>
        </p:nvSpPr>
        <p:spPr>
          <a:xfrm rot="10800000" flipH="1">
            <a:off x="3449775" y="3282675"/>
            <a:ext cx="8445600" cy="2470800"/>
          </a:xfrm>
          <a:prstGeom prst="chevron">
            <a:avLst>
              <a:gd name="adj" fmla="val 50000"/>
            </a:avLst>
          </a:prstGeom>
          <a:solidFill>
            <a:srgbClr val="3A81BA"/>
          </a:solidFill>
          <a:ln>
            <a:noFill/>
          </a:ln>
        </p:spPr>
        <p:txBody>
          <a:bodyPr lIns="91425" tIns="91425" rIns="91425" bIns="91425" anchor="ctr" anchorCtr="0">
            <a:noAutofit/>
          </a:bodyPr>
          <a:lstStyle/>
          <a:p>
            <a:endParaRPr/>
          </a:p>
        </p:txBody>
      </p:sp>
      <p:sp>
        <p:nvSpPr>
          <p:cNvPr id="399" name="Shape 399"/>
          <p:cNvSpPr txBox="1">
            <a:spLocks noGrp="1"/>
          </p:cNvSpPr>
          <p:nvPr>
            <p:ph type="body" idx="1"/>
          </p:nvPr>
        </p:nvSpPr>
        <p:spPr>
          <a:xfrm>
            <a:off x="4644300" y="3303600"/>
            <a:ext cx="4652100" cy="2277900"/>
          </a:xfrm>
          <a:prstGeom prst="rect">
            <a:avLst/>
          </a:prstGeom>
        </p:spPr>
        <p:txBody>
          <a:bodyPr lIns="91425" tIns="91425" rIns="91425" bIns="91425" anchor="t" anchorCtr="0">
            <a:noAutofit/>
          </a:bodyPr>
          <a:lstStyle/>
          <a:p>
            <a:pPr marL="457200" indent="-228600">
              <a:buClr>
                <a:srgbClr val="FFFFFF"/>
              </a:buClr>
              <a:buFont typeface="Open Sans"/>
            </a:pPr>
            <a:r>
              <a:rPr lang="en">
                <a:solidFill>
                  <a:srgbClr val="FFFFFF"/>
                </a:solidFill>
                <a:latin typeface="Open Sans"/>
                <a:ea typeface="Open Sans"/>
                <a:cs typeface="Open Sans"/>
                <a:sym typeface="Open Sans"/>
              </a:rPr>
              <a:t>Collaboration</a:t>
            </a:r>
          </a:p>
          <a:p>
            <a:pPr marL="457200" indent="-228600">
              <a:buClr>
                <a:schemeClr val="lt1"/>
              </a:buClr>
              <a:buFont typeface="Open Sans"/>
            </a:pPr>
            <a:r>
              <a:rPr lang="en">
                <a:solidFill>
                  <a:schemeClr val="lt1"/>
                </a:solidFill>
                <a:latin typeface="Open Sans"/>
                <a:ea typeface="Open Sans"/>
                <a:cs typeface="Open Sans"/>
                <a:sym typeface="Open Sans"/>
              </a:rPr>
              <a:t>Version Control </a:t>
            </a:r>
          </a:p>
          <a:p>
            <a:pPr marL="457200" indent="-228600">
              <a:buClr>
                <a:srgbClr val="FFFFFF"/>
              </a:buClr>
              <a:buFont typeface="Open Sans"/>
            </a:pPr>
            <a:r>
              <a:rPr lang="en">
                <a:solidFill>
                  <a:srgbClr val="FFFFFF"/>
                </a:solidFill>
                <a:latin typeface="Open Sans"/>
                <a:ea typeface="Open Sans"/>
                <a:cs typeface="Open Sans"/>
                <a:sym typeface="Open Sans"/>
              </a:rPr>
              <a:t>Hub for Services </a:t>
            </a:r>
          </a:p>
          <a:p>
            <a:pPr marL="457200" indent="-228600">
              <a:buClr>
                <a:srgbClr val="FFFFFF"/>
              </a:buClr>
              <a:buFont typeface="Open Sans"/>
            </a:pPr>
            <a:r>
              <a:rPr lang="en">
                <a:solidFill>
                  <a:srgbClr val="FFFFFF"/>
                </a:solidFill>
                <a:latin typeface="Open Sans"/>
                <a:ea typeface="Open Sans"/>
                <a:cs typeface="Open Sans"/>
                <a:sym typeface="Open Sans"/>
              </a:rPr>
              <a:t>Project Management</a:t>
            </a:r>
          </a:p>
        </p:txBody>
      </p:sp>
    </p:spTree>
    <p:extLst>
      <p:ext uri="{BB962C8B-B14F-4D97-AF65-F5344CB8AC3E}">
        <p14:creationId xmlns:p14="http://schemas.microsoft.com/office/powerpoint/2010/main" val="4606025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pic>
        <p:nvPicPr>
          <p:cNvPr id="404" name="Shape 404"/>
          <p:cNvPicPr preferRelativeResize="0"/>
          <p:nvPr/>
        </p:nvPicPr>
        <p:blipFill>
          <a:blip r:embed="rId3">
            <a:alphaModFix/>
          </a:blip>
          <a:stretch>
            <a:fillRect/>
          </a:stretch>
        </p:blipFill>
        <p:spPr>
          <a:xfrm>
            <a:off x="426343" y="857250"/>
            <a:ext cx="8291318" cy="5143500"/>
          </a:xfrm>
          <a:prstGeom prst="rect">
            <a:avLst/>
          </a:prstGeom>
          <a:noFill/>
          <a:ln w="19050" cap="flat" cmpd="sng">
            <a:solidFill>
              <a:schemeClr val="dk2"/>
            </a:solidFill>
            <a:prstDash val="solid"/>
            <a:round/>
            <a:headEnd type="none" w="med" len="med"/>
            <a:tailEnd type="none" w="med" len="med"/>
          </a:ln>
        </p:spPr>
      </p:pic>
      <p:sp>
        <p:nvSpPr>
          <p:cNvPr id="405" name="Shape 405"/>
          <p:cNvSpPr txBox="1"/>
          <p:nvPr/>
        </p:nvSpPr>
        <p:spPr>
          <a:xfrm>
            <a:off x="644225" y="3070525"/>
            <a:ext cx="7855500" cy="1475400"/>
          </a:xfrm>
          <a:prstGeom prst="rect">
            <a:avLst/>
          </a:prstGeom>
          <a:solidFill>
            <a:srgbClr val="3A81BA"/>
          </a:solidFill>
          <a:ln>
            <a:noFill/>
          </a:ln>
        </p:spPr>
        <p:txBody>
          <a:bodyPr lIns="91425" tIns="45700" rIns="91425" bIns="45700" anchor="t" anchorCtr="0">
            <a:noAutofit/>
          </a:bodyPr>
          <a:lstStyle/>
          <a:p>
            <a:pPr algn="ctr">
              <a:lnSpc>
                <a:spcPct val="115000"/>
              </a:lnSpc>
              <a:buClr>
                <a:schemeClr val="dk1"/>
              </a:buClr>
              <a:buSzPct val="25000"/>
            </a:pPr>
            <a:r>
              <a:rPr lang="en" sz="7200">
                <a:solidFill>
                  <a:srgbClr val="FFFFFF"/>
                </a:solidFill>
                <a:latin typeface="Open Sans"/>
                <a:ea typeface="Open Sans"/>
                <a:cs typeface="Open Sans"/>
                <a:sym typeface="Open Sans"/>
              </a:rPr>
              <a:t>Collaboration</a:t>
            </a:r>
          </a:p>
          <a:p>
            <a:pPr algn="ctr">
              <a:lnSpc>
                <a:spcPct val="115000"/>
              </a:lnSpc>
              <a:buClr>
                <a:schemeClr val="dk1"/>
              </a:buClr>
            </a:pPr>
            <a:endParaRPr>
              <a:solidFill>
                <a:srgbClr val="FFFFFF"/>
              </a:solidFill>
              <a:latin typeface="Open Sans"/>
              <a:ea typeface="Open Sans"/>
              <a:cs typeface="Open Sans"/>
              <a:sym typeface="Open Sans"/>
            </a:endParaRPr>
          </a:p>
        </p:txBody>
      </p:sp>
    </p:spTree>
    <p:extLst>
      <p:ext uri="{BB962C8B-B14F-4D97-AF65-F5344CB8AC3E}">
        <p14:creationId xmlns:p14="http://schemas.microsoft.com/office/powerpoint/2010/main" val="596059413"/>
      </p:ext>
    </p:extLst>
  </p:cSld>
  <p:clrMapOvr>
    <a:masterClrMapping/>
  </p:clrMapOvr>
  <p:timing>
    <p:tnLst>
      <p:par>
        <p:cTn id="1" dur="indefinite" restart="never" nodeType="tmRoot"/>
      </p:par>
    </p:tnLst>
  </p:timing>
</p:sld>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2984</TotalTime>
  <Words>861</Words>
  <Application>Microsoft Macintosh PowerPoint</Application>
  <PresentationFormat>On-screen Show (4:3)</PresentationFormat>
  <Paragraphs>159</Paragraphs>
  <Slides>20</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Arvo</vt:lpstr>
      <vt:lpstr>Calibri</vt:lpstr>
      <vt:lpstr>Helvetica Neue</vt:lpstr>
      <vt:lpstr>Open Sans</vt:lpstr>
      <vt:lpstr>Arial</vt:lpstr>
      <vt:lpstr>simple-light-2</vt:lpstr>
      <vt:lpstr>Open Science Framework Interoperability ESIP Summer Meeting July 26, 2017 </vt:lpstr>
      <vt:lpstr>PowerPoint Presentation</vt:lpstr>
      <vt:lpstr>Timeline &amp; Strategic Plan</vt:lpstr>
      <vt:lpstr>Open Science Framework</vt:lpstr>
      <vt:lpstr>PowerPoint Presentation</vt:lpstr>
      <vt:lpstr>PowerPoint Presentation</vt:lpstr>
      <vt:lpstr>Everything we do is free and open.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you can do</vt:lpstr>
      <vt:lpstr>PowerPoint Presentation</vt:lpstr>
      <vt:lpstr>Thank you ESIP!</vt:lpstr>
    </vt:vector>
  </TitlesOfParts>
  <Manager/>
  <Company>Center for Open Science</Company>
  <LinksUpToDate>false</LinksUpToDate>
  <SharedDoc>false</SharedDoc>
  <HyperlinkBase/>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Reproducibility and the Open Science Framework</dc:title>
  <dc:subject>Reproducibile Research and Open Science Tools</dc:subject>
  <dc:creator>Natalie K Meyers</dc:creator>
  <cp:keywords>OSF, COS, RMAP, OSFramework,ESIP, reproducibility</cp:keywords>
  <dc:description/>
  <cp:lastModifiedBy>Microsoft Office User</cp:lastModifiedBy>
  <cp:revision>80</cp:revision>
  <dcterms:modified xsi:type="dcterms:W3CDTF">2017-07-26T13:54:50Z</dcterms:modified>
  <cp:category/>
</cp:coreProperties>
</file>