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0"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5143500" type="screen16x9"/>
  <p:notesSz cx="6858000" cy="9144000"/>
  <p:embeddedFontLst>
    <p:embeddedFont>
      <p:font typeface="Calibri" panose="020F0502020204030204" pitchFamily="34" charset="0"/>
      <p:regular r:id="rId16"/>
      <p:bold r:id="rId17"/>
      <p:italic r:id="rId18"/>
      <p:boldItalic r:id="rId19"/>
    </p:embeddedFont>
    <p:embeddedFont>
      <p:font typeface="Caveat SemiBold" panose="020B0604020202020204" charset="0"/>
      <p:regular r:id="rId20"/>
      <p:bold r:id="rId21"/>
    </p:embeddedFont>
    <p:embeddedFont>
      <p:font typeface="Roboto" panose="02000000000000000000" pitchFamily="2" charset="0"/>
      <p:regular r:id="rId22"/>
      <p:bold r:id="rId23"/>
      <p:italic r:id="rId24"/>
      <p:boldItalic r:id="rId25"/>
    </p:embeddedFont>
    <p:embeddedFont>
      <p:font typeface="Spectral ExtraBold" panose="020B0604020202020204" charset="0"/>
      <p:bold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3" orient="horz" pos="2608">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1CC403D-A947-41A5-8E35-886A8F2487A0}">
  <a:tblStyle styleId="{61CC403D-A947-41A5-8E35-886A8F2487A0}"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2" d="100"/>
          <a:sy n="142" d="100"/>
        </p:scale>
        <p:origin x="714" y="126"/>
      </p:cViewPr>
      <p:guideLst>
        <p:guide orient="horz" pos="1620"/>
        <p:guide pos="2880"/>
        <p:guide orient="horz" pos="260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font" Target="fonts/font11.fntdata"/><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9.fntdata"/><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4.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font" Target="fonts/font12.fnt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pixabay.com/images/id-2891888/"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doi.org/10.1787/e08aa3bb-en"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f0a02d822b_2_4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f0a02d822b_2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a:solidFill>
                  <a:schemeClr val="dk1"/>
                </a:solidFill>
              </a:rPr>
              <a:t>In this presentation, I’m going to talk about a project I’ve been involved in right from its very beginnings. It’s a project that actually makes my heart sing. So if you catch a hint of evangelism please forgive me. I’ll be talking about the Australian journey in deploying a national training infrastructure as part of a nationally coordinated skills agenda.</a:t>
            </a:r>
            <a:endParaRPr sz="1200">
              <a:solidFill>
                <a:srgbClr val="333333"/>
              </a:solidFill>
              <a:highlight>
                <a:srgbClr val="FFFFFF"/>
              </a:highlight>
            </a:endParaRPr>
          </a:p>
          <a:p>
            <a:pPr marL="0" lvl="0" indent="0" algn="l" rtl="0">
              <a:spcBef>
                <a:spcPts val="0"/>
              </a:spcBef>
              <a:spcAft>
                <a:spcPts val="0"/>
              </a:spcAft>
              <a:buNone/>
            </a:pPr>
            <a:endParaRPr sz="1200">
              <a:solidFill>
                <a:srgbClr val="333333"/>
              </a:solidFill>
              <a:highlight>
                <a:srgbClr val="FFFFFF"/>
              </a:highlight>
            </a:endParaRPr>
          </a:p>
          <a:p>
            <a:pPr marL="0" lvl="0" indent="0" algn="l" rtl="0">
              <a:spcBef>
                <a:spcPts val="0"/>
              </a:spcBef>
              <a:spcAft>
                <a:spcPts val="0"/>
              </a:spcAft>
              <a:buNone/>
            </a:pPr>
            <a:endParaRPr sz="1200">
              <a:solidFill>
                <a:srgbClr val="333333"/>
              </a:solidFill>
              <a:highlight>
                <a:srgbClr val="FFFFFF"/>
              </a:highlight>
            </a:endParaRPr>
          </a:p>
          <a:p>
            <a:pPr marL="0" lvl="0" indent="0" algn="l" rtl="0">
              <a:spcBef>
                <a:spcPts val="0"/>
              </a:spcBef>
              <a:spcAft>
                <a:spcPts val="0"/>
              </a:spcAft>
              <a:buNone/>
            </a:pPr>
            <a:r>
              <a:rPr lang="en-GB" sz="1200">
                <a:solidFill>
                  <a:srgbClr val="333333"/>
                </a:solidFill>
                <a:highlight>
                  <a:srgbClr val="FFFFFF"/>
                </a:highlight>
              </a:rPr>
              <a:t>ESIP Session Abstract</a:t>
            </a:r>
            <a:endParaRPr sz="1200">
              <a:solidFill>
                <a:srgbClr val="333333"/>
              </a:solidFill>
              <a:highlight>
                <a:srgbClr val="FFFFFF"/>
              </a:highlight>
            </a:endParaRPr>
          </a:p>
          <a:p>
            <a:pPr marL="0" lvl="0" indent="0" algn="l" rtl="0">
              <a:spcBef>
                <a:spcPts val="0"/>
              </a:spcBef>
              <a:spcAft>
                <a:spcPts val="0"/>
              </a:spcAft>
              <a:buNone/>
            </a:pPr>
            <a:r>
              <a:rPr lang="en-GB" sz="1200">
                <a:solidFill>
                  <a:srgbClr val="333333"/>
                </a:solidFill>
                <a:highlight>
                  <a:srgbClr val="FFFFFF"/>
                </a:highlight>
              </a:rPr>
              <a:t>As the world in which all people work and live becomes more data intensive, the need remains for data researchers, stewards, managers and users to discover and instructors to reuse education and training opportunities in order to further their formal and informal education and their professional development. New and existing education and training resources can help people achieve the skills and competencies necessary to compete and perform in their work and living environments. A number of organizations within the research data teaching and learning communities across many subject domains have been working hard to come up with ways to improve the chances for discovery of existing materials. These ways include recommendations for metadata and other documentation, the development of metadata application profiles and implementation testbeds. In addition, these organizations have identified some core characteristics that service providers who provide search and discovery services via catalogues, registries and portals can use to help them remain sustainable as project funding comes and goes, and education and training needs change. This session will cover some of the important recent developments that will hopefully, improve the discovery and reusability of learning resources, and platforms that service them.</a:t>
            </a:r>
            <a:endParaRPr sz="1200">
              <a:solidFill>
                <a:srgbClr val="333333"/>
              </a:solidFill>
              <a:highlight>
                <a:srgbClr val="FFFFFF"/>
              </a:highlight>
            </a:endParaRPr>
          </a:p>
          <a:p>
            <a:pPr marL="0" lvl="0" indent="0" algn="l" rtl="0">
              <a:spcBef>
                <a:spcPts val="0"/>
              </a:spcBef>
              <a:spcAft>
                <a:spcPts val="0"/>
              </a:spcAft>
              <a:buNone/>
            </a:pPr>
            <a:endParaRPr sz="1200">
              <a:solidFill>
                <a:srgbClr val="333333"/>
              </a:solidFill>
              <a:highlight>
                <a:srgbClr val="FFFFFF"/>
              </a:highlight>
            </a:endParaRPr>
          </a:p>
          <a:p>
            <a:pPr marL="0" lvl="0" indent="0" algn="l" rtl="0">
              <a:spcBef>
                <a:spcPts val="0"/>
              </a:spcBef>
              <a:spcAft>
                <a:spcPts val="0"/>
              </a:spcAft>
              <a:buNone/>
            </a:pPr>
            <a:endParaRPr sz="1200">
              <a:solidFill>
                <a:srgbClr val="333333"/>
              </a:solidFill>
              <a:highlight>
                <a:srgbClr val="FFFFFF"/>
              </a:highlight>
            </a:endParaRPr>
          </a:p>
          <a:p>
            <a:pPr marL="0" lvl="0" indent="0" algn="l" rtl="0">
              <a:spcBef>
                <a:spcPts val="0"/>
              </a:spcBef>
              <a:spcAft>
                <a:spcPts val="0"/>
              </a:spcAft>
              <a:buNone/>
            </a:pPr>
            <a:r>
              <a:rPr lang="en-GB">
                <a:solidFill>
                  <a:srgbClr val="222222"/>
                </a:solidFill>
                <a:highlight>
                  <a:srgbClr val="FFFFFF"/>
                </a:highlight>
              </a:rPr>
              <a:t>Kathryn - I could talk about how the group started - what were the drivers - reasons why we chose to spin up our own instance of TeSS, the metadata schema we've used and how it aligns to the RDA metadata for training materials, our plans for encouraging training providers and trainers to get involved and share training content, and so on.</a:t>
            </a:r>
            <a:endParaRPr>
              <a:solidFill>
                <a:srgbClr val="222222"/>
              </a:solidFill>
              <a:highlight>
                <a:srgbClr val="FFFFFF"/>
              </a:highlight>
            </a:endParaRPr>
          </a:p>
          <a:p>
            <a:pPr marL="0" lvl="0" indent="0" algn="l" rtl="0">
              <a:spcBef>
                <a:spcPts val="0"/>
              </a:spcBef>
              <a:spcAft>
                <a:spcPts val="0"/>
              </a:spcAft>
              <a:buNone/>
            </a:pPr>
            <a:endParaRPr>
              <a:solidFill>
                <a:srgbClr val="222222"/>
              </a:solidFill>
              <a:highlight>
                <a:srgbClr val="FFFFFF"/>
              </a:highlight>
            </a:endParaRPr>
          </a:p>
          <a:p>
            <a:pPr marL="0" lvl="0" indent="0" algn="l" rtl="0">
              <a:lnSpc>
                <a:spcPct val="115000"/>
              </a:lnSpc>
              <a:spcBef>
                <a:spcPts val="0"/>
              </a:spcBef>
              <a:spcAft>
                <a:spcPts val="0"/>
              </a:spcAft>
              <a:buClr>
                <a:schemeClr val="dk1"/>
              </a:buClr>
              <a:buSzPts val="1100"/>
              <a:buFont typeface="Arial"/>
              <a:buNone/>
            </a:pPr>
            <a:r>
              <a:rPr lang="en-GB">
                <a:solidFill>
                  <a:srgbClr val="1F497D"/>
                </a:solidFill>
                <a:highlight>
                  <a:srgbClr val="FFFFFF"/>
                </a:highlight>
                <a:latin typeface="Calibri"/>
                <a:ea typeface="Calibri"/>
                <a:cs typeface="Calibri"/>
                <a:sym typeface="Calibri"/>
              </a:rPr>
              <a:t>Nancy -  I was thinking I could probably start the session by introducing both the RDA minimal set and the Core Characteristics for training content (called “learning resource” because it was deemed to be broader in scope) service providers, the extent to which the ESIP DMTC will adopt both, and how we anticipate the use of the RDA minimal set might impact the searchers’ success in finding resources of interest to them.   Then, if your presentation discusses the topics you’ve outlined, I think that would be a good follow up.  I am hoping that we can get a good discussion going with the people present, especially along the lines of getting a sense from them about how reasonable the minimal set seems to content creators and instructor adapters as one of the main goals of the RDA work was to encourage those folks to include the metadata with their content when they publish the resources or deposit them into a repository.  I think it would also be very interesting to people to talk a bit about our plans (meaning DReSA &amp; DMTC) to test the minimal set by pushing and pulling some records between our two catalogues.  We might even have some progress to report on that front by the time the ESIP meeting happens.  I plan to discuss some of the findings from the RDA minimal implementation testbed too as the workshop where those findings will be discussed is planned for the day before our session. </a:t>
            </a:r>
            <a:endParaRPr>
              <a:solidFill>
                <a:srgbClr val="1F497D"/>
              </a:solidFill>
              <a:highlight>
                <a:srgbClr val="FFFFFF"/>
              </a:highlight>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GB">
                <a:solidFill>
                  <a:srgbClr val="1F497D"/>
                </a:solidFill>
                <a:highlight>
                  <a:srgbClr val="FFFFFF"/>
                </a:highlight>
                <a:latin typeface="Calibri"/>
                <a:ea typeface="Calibri"/>
                <a:cs typeface="Calibri"/>
                <a:sym typeface="Calibri"/>
              </a:rPr>
              <a:t> </a:t>
            </a:r>
            <a:endParaRPr>
              <a:solidFill>
                <a:srgbClr val="1F497D"/>
              </a:solidFill>
              <a:highlight>
                <a:srgbClr val="FFFFFF"/>
              </a:highlight>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GB">
                <a:solidFill>
                  <a:srgbClr val="1F497D"/>
                </a:solidFill>
                <a:highlight>
                  <a:srgbClr val="FFFFFF"/>
                </a:highlight>
                <a:latin typeface="Calibri"/>
                <a:ea typeface="Calibri"/>
                <a:cs typeface="Calibri"/>
                <a:sym typeface="Calibri"/>
              </a:rPr>
              <a:t>The sessions are 90 minutes long, so we’d have some time for both presentations and discussion, but I would like to see if we can figure out some interesting ways to present the information and generate discussion, perhaps with breakout sessions?  The ESIP staff offer opportunities to get some help in crafting a more interesting session than” Death by Powerpoint” and “Dragging Uncomfortable Participants into Discussions” (I made up the last one ;-0).  I plan to attend a consulting session and maybe even get some one on one consulting or small group.  I will forward to you Megan Carter’s note about the consultation assistance available and it may even be possible for us to get together on a session with Charley, the consultant.  Let me know if you’d be interested in doing that. </a:t>
            </a:r>
            <a:endParaRPr>
              <a:solidFill>
                <a:srgbClr val="1F497D"/>
              </a:solidFill>
              <a:highlight>
                <a:srgbClr val="FFFFFF"/>
              </a:highlight>
              <a:latin typeface="Calibri"/>
              <a:ea typeface="Calibri"/>
              <a:cs typeface="Calibri"/>
              <a:sym typeface="Calibri"/>
            </a:endParaRPr>
          </a:p>
          <a:p>
            <a:pPr marL="0" lvl="0" indent="0" algn="l" rtl="0">
              <a:spcBef>
                <a:spcPts val="0"/>
              </a:spcBef>
              <a:spcAft>
                <a:spcPts val="0"/>
              </a:spcAft>
              <a:buNone/>
            </a:pPr>
            <a:endParaRPr>
              <a:solidFill>
                <a:srgbClr val="222222"/>
              </a:solidFill>
              <a:highlight>
                <a:srgbClr val="FFFFFF"/>
              </a:highlight>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f0a02d822b_1_6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f0a02d822b_1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solidFill>
                  <a:schemeClr val="dk1"/>
                </a:solidFill>
              </a:rPr>
              <a:t>QuinceCreative </a:t>
            </a:r>
            <a:r>
              <a:rPr lang="en-GB" u="sng">
                <a:solidFill>
                  <a:schemeClr val="hlink"/>
                </a:solidFill>
                <a:hlinkClick r:id="rId3"/>
              </a:rPr>
              <a:t>https://pixabay.com/images/id-2891888/</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lnSpc>
                <a:spcPct val="115000"/>
              </a:lnSpc>
              <a:spcBef>
                <a:spcPts val="0"/>
              </a:spcBef>
              <a:spcAft>
                <a:spcPts val="0"/>
              </a:spcAft>
              <a:buNone/>
            </a:pPr>
            <a:r>
              <a:rPr lang="en-GB">
                <a:solidFill>
                  <a:schemeClr val="dk1"/>
                </a:solidFill>
              </a:rPr>
              <a:t>There’s still so much to be done. Some of the work that the project team will tackle Jan to March 2022 on the development side of things are:</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GB">
                <a:solidFill>
                  <a:schemeClr val="dk1"/>
                </a:solidFill>
              </a:rPr>
              <a:t>Refining existing automated ingest processes and working with training providers on new ways to automate ingest that better suits them</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GB">
                <a:solidFill>
                  <a:schemeClr val="dk1"/>
                </a:solidFill>
              </a:rPr>
              <a:t>Incorporate Australian and New Zealand Standard Research Classification (ANZSRC) Field of Research (FoR) codes  via an integration with the Research Vocabularies Australia</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GB">
                <a:solidFill>
                  <a:schemeClr val="dk1"/>
                </a:solidFill>
              </a:rPr>
              <a:t>We also want to be able to provide alternative login methods to those currently available - Login is only available to people in organisations who have Australian Access Federation log in or the New Zealand equivalent Tuakiri</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GB">
                <a:solidFill>
                  <a:schemeClr val="dk1"/>
                </a:solidFill>
              </a:rPr>
              <a:t>eLearning registry</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GB">
                <a:solidFill>
                  <a:schemeClr val="dk1"/>
                </a:solidFill>
              </a:rPr>
              <a:t>Bug fixes</a:t>
            </a:r>
            <a:endParaRPr>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10968cb0e3e_0_18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8" name="Google Shape;328;g10968cb0e3e_0_18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a:solidFill>
                  <a:schemeClr val="dk1"/>
                </a:solidFill>
              </a:rPr>
              <a:t>Aside from the development work we have the issue of sustainability. We’re taking a five step approach to ensure the sustainability of DReSA</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GB">
                <a:solidFill>
                  <a:schemeClr val="dk1"/>
                </a:solidFill>
              </a:rPr>
              <a:t>Step 1 was finding the right technical architecture - Tess. There are a number of other groups using and looking to use the TESS architecture for their own training portals - this means there is a growing community to support further development of the Tess architecture - sharing the load of future development and build in greater sustainability</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GB">
                <a:solidFill>
                  <a:schemeClr val="dk1"/>
                </a:solidFill>
              </a:rPr>
              <a:t>Step 2 is to build critical mass of content. We need a Communications plan to drive phased socialisation of the training portal:</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en-GB">
                <a:solidFill>
                  <a:schemeClr val="dk1"/>
                </a:solidFill>
              </a:rPr>
              <a:t>This means the primary focus will be on socialising DReSA with training providers and trainers to set up and test ingest processes, align and adjust metadata capture, stress test user functionality, and build the content   </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en-GB">
                <a:solidFill>
                  <a:schemeClr val="dk1"/>
                </a:solidFill>
              </a:rPr>
              <a:t>Once there is a solid foundation of content and growing content, we can then focus on potential users of the training</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en-GB">
                <a:solidFill>
                  <a:schemeClr val="dk1"/>
                </a:solidFill>
              </a:rPr>
              <a:t>To be sustainable, we need to make DReSA both easy to use and useful so that it becomes the go to portal for data and digital research training in Australia.</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GB">
                <a:solidFill>
                  <a:schemeClr val="dk1"/>
                </a:solidFill>
              </a:rPr>
              <a:t>Step 3 is to link in with international training registries, repositories and websites where that makes sense in an Australian and New Zealand context, i.e. where that training is being offered in Australia - the Carpentries is an example. For interoperability and automated ingestion to work between these registries and repositories there needs to be common terminology or terminology that can be easily cross-walked. We’re talking about FAIR here, so metadata standards are key!</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GB">
                <a:solidFill>
                  <a:schemeClr val="dk1"/>
                </a:solidFill>
              </a:rPr>
              <a:t>Step 4: is to identify a suitable governance and funding model that works for stakeholders, part of this work will require the drafting of a Curation/Collection Plan (with explicit roles and responsibilities), identify who will own and manage DReSA and work out the most appropriate funding model </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GB">
                <a:solidFill>
                  <a:schemeClr val="dk1"/>
                </a:solidFill>
              </a:rPr>
              <a:t>Step 5: is to stop and assess - measure and evaluate the impact of DReSA - what works, what doesn’t, what can we improve?</a:t>
            </a:r>
            <a:endParaRPr>
              <a:solidFill>
                <a:schemeClr val="dk1"/>
              </a:solidFill>
            </a:endParaRPr>
          </a:p>
          <a:p>
            <a:pPr marL="0" lvl="0" indent="0" algn="l" rtl="0">
              <a:lnSpc>
                <a:spcPct val="115000"/>
              </a:lnSpc>
              <a:spcBef>
                <a:spcPts val="0"/>
              </a:spcBef>
              <a:spcAft>
                <a:spcPts val="0"/>
              </a:spcAft>
              <a:buNone/>
            </a:pPr>
            <a:endParaRPr>
              <a:solidFill>
                <a:schemeClr val="dk1"/>
              </a:solidFill>
            </a:endParaRPr>
          </a:p>
          <a:p>
            <a:pPr marL="0" lvl="0" indent="0" algn="l" rtl="0">
              <a:lnSpc>
                <a:spcPct val="115000"/>
              </a:lnSpc>
              <a:spcBef>
                <a:spcPts val="0"/>
              </a:spcBef>
              <a:spcAft>
                <a:spcPts val="0"/>
              </a:spcAft>
              <a:buNone/>
            </a:pPr>
            <a:r>
              <a:rPr lang="en-GB">
                <a:solidFill>
                  <a:schemeClr val="dk1"/>
                </a:solidFill>
              </a:rPr>
              <a:t>So that’s the DReSA story in a nutshell. </a:t>
            </a:r>
            <a:endParaRPr>
              <a:solidFill>
                <a:schemeClr val="dk1"/>
              </a:solidFill>
            </a:endParaRPr>
          </a:p>
          <a:p>
            <a:pPr marL="0" lvl="0" indent="0" algn="l" rtl="0">
              <a:lnSpc>
                <a:spcPct val="115000"/>
              </a:lnSpc>
              <a:spcBef>
                <a:spcPts val="0"/>
              </a:spcBef>
              <a:spcAft>
                <a:spcPts val="0"/>
              </a:spcAft>
              <a:buNone/>
            </a:pPr>
            <a:endParaRPr>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f0a02d822b_1_1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7" name="Google Shape;337;gf0a02d822b_1_1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a:solidFill>
                  <a:schemeClr val="dk1"/>
                </a:solidFill>
              </a:rPr>
              <a:t>I mentioned the importance of metadata and how critical it is to the interoperability between various registries and repositories. Much of ensuring that training materials and coursework are FAIR relies on what we capture and share as metadata. </a:t>
            </a:r>
            <a:endParaRPr>
              <a:solidFill>
                <a:schemeClr val="dk1"/>
              </a:solidFill>
            </a:endParaRPr>
          </a:p>
          <a:p>
            <a:pPr marL="0" lvl="0" indent="0" algn="l" rtl="0">
              <a:lnSpc>
                <a:spcPct val="115000"/>
              </a:lnSpc>
              <a:spcBef>
                <a:spcPts val="0"/>
              </a:spcBef>
              <a:spcAft>
                <a:spcPts val="0"/>
              </a:spcAft>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rPr>
              <a:t>Nancy and I thought it would be interesting to have a chat in breakout rooms about what should be included in a minimum metadata set to best describe training materials that are findable, accessible, interoperable and reusable. You don’t need to be a metadata nerd or an expert in search optimisation. Your own expectations around user experience will be very valuable to us, so as we transition to breakout rooms, please don’t run off just because you think you don’t have something to contribute. You do! See you in a break out room soon!</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f2a4d36147_1_3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f2a4d36147_1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Thank you slide</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f0a02d822b_0_224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f0a02d822b_0_22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ABOUT ARDC</a:t>
            </a:r>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rPr>
              <a:t>Just a little about the initiative that employs me. The Australian Research Data Commons was created to bring about transformational change. This change was needed largely because of increasing data volumes, the growing complexity of data, the digital impact on research practice and a dwindling pool of research funding. Sector-wide, publicly funded research needed to be effective and efficient for researchers, to allow them more time to do </a:t>
            </a:r>
            <a:r>
              <a:rPr lang="en-GB" b="1">
                <a:solidFill>
                  <a:schemeClr val="dk1"/>
                </a:solidFill>
              </a:rPr>
              <a:t>great</a:t>
            </a:r>
            <a:r>
              <a:rPr lang="en-GB">
                <a:solidFill>
                  <a:schemeClr val="dk1"/>
                </a:solidFill>
              </a:rPr>
              <a:t> research and explore innovative research methods. For this to happen, the generation and collection, and the analysis and use of data and other research assets needed coherent and coordinated management. To enable that coherence, the Australian Research Data Commons brings together people, skills, data, and related resources such as storage, compute, software, and models to enable researchers to conduct world class data-intensive research.</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10d459d0070_0_2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10d459d0070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a:solidFill>
                  <a:schemeClr val="dk1"/>
                </a:solidFill>
              </a:rPr>
              <a:t>So we’re starting to see a skills imperative emerge.</a:t>
            </a:r>
            <a:endParaRPr>
              <a:solidFill>
                <a:schemeClr val="dk1"/>
              </a:solidFill>
            </a:endParaRPr>
          </a:p>
          <a:p>
            <a:pPr marL="0" lvl="0" indent="0" algn="l" rtl="0">
              <a:lnSpc>
                <a:spcPct val="115000"/>
              </a:lnSpc>
              <a:spcBef>
                <a:spcPts val="0"/>
              </a:spcBef>
              <a:spcAft>
                <a:spcPts val="0"/>
              </a:spcAft>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rPr>
              <a:t>Over the last few years there has been increasing recognition that data and digital research skills training is now and should be a focal point for research communities. The dots are being connected - excellence in research can only be attained by having a highly skilled research workforce.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rPr>
              <a:t>There’s been extensive funding across the globe for research infrastructure, but as the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rPr>
              <a:t>OECD (2020), "Building digital workforce capacity and skills for data-intensive science", Policy Paper describes, “A digitally skilled workforce is required to complement investments in data-intensive scientific infrastructure”. There’s recognition in this statement that the gear and kit isn’t enough, in addition to the infrastructure, there needs to be skilled people who can improve design, further develop, manage, maintain and use this infrastructure.</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rPr>
              <a:t>OECD (2020), "Building digital workforce capacity and skills for data-intensive science", OECD Science, Technology and Industry Policy Papers, No. 90, OECD Publishing, Paris, </a:t>
            </a:r>
            <a:r>
              <a:rPr lang="en-GB" u="sng">
                <a:solidFill>
                  <a:srgbClr val="1155CC"/>
                </a:solidFill>
                <a:hlinkClick r:id="rId3">
                  <a:extLst>
                    <a:ext uri="{A12FA001-AC4F-418D-AE19-62706E023703}">
                      <ahyp:hlinkClr xmlns:ahyp="http://schemas.microsoft.com/office/drawing/2018/hyperlinkcolor" val="tx"/>
                    </a:ext>
                  </a:extLst>
                </a:hlinkClick>
              </a:rPr>
              <a:t>https://doi.org/10.1787/e08aa3bb-en</a:t>
            </a:r>
            <a:r>
              <a:rPr lang="en-GB">
                <a:solidFill>
                  <a:schemeClr val="dk1"/>
                </a:solidFill>
              </a:rPr>
              <a:t>.</a:t>
            </a:r>
            <a:endParaRPr>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10e365173af_0_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10e365173af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a:solidFill>
                  <a:schemeClr val="dk1"/>
                </a:solidFill>
              </a:rPr>
              <a:t>2021 National Research Infrastructure Roadmap Exposure Draft</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rPr>
              <a:t>Another more recent indicator on the shifting of focus from infrastructure to people, and very much from my own backyard, is the 2021 (Australian) National Research Infrastructure Roadmap - Exposure Draft</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rPr>
              <a:t>Quote - “Rapid advances in computing techniques and analysis, and management of large and complex datasets have resulted in researchers no longer having sufficient expertise in computational, data management and analysis techniques…</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rPr>
              <a:t>There should be consideration of how national system-wide approaches to training and services could benefit researchers.”</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rPr>
              <a:t>This of course is music to the ARDC’s ears. The Skilled Workforce Development team’s implementation plan for 2021 to 2023 involves cracking some of the big chestnuts that underpin the national skills agenda. A training portal being one of those chestnuts.</a:t>
            </a:r>
            <a:endParaRPr>
              <a:solidFill>
                <a:schemeClr val="dk1"/>
              </a:solidFill>
            </a:endParaRPr>
          </a:p>
          <a:p>
            <a:pPr marL="0" lvl="0" indent="0" algn="l" rtl="0">
              <a:spcBef>
                <a:spcPts val="0"/>
              </a:spcBef>
              <a:spcAft>
                <a:spcPts val="0"/>
              </a:spcAft>
              <a:buNone/>
            </a:pPr>
            <a:endParaRPr>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10d459d0070_0_5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10d459d0070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a:solidFill>
                  <a:schemeClr val="dk1"/>
                </a:solidFill>
              </a:rPr>
              <a:t>So, best to be clear, the ARDC is not a training organisation. We could never scale to provide sector-wide digital research skills training. Instead, our skills training focuses on skilling up the sector on services that we directly provide, for example, PIDs services (such as Datacite DOIs, IGSNs, RAiDs), vocabulary services (RVA), data discovery services (RDA), cloud computing services (offered by Nectar cloud).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rPr>
              <a:t>We do, however, have a role to play in bringing research and training communities together to ensure that the research sector as a whole is highly skilled. Not just training for researchers either, but contributors to research and research support professionals as well as infrastructure designers, developers, managers and maintainers.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None/>
            </a:pPr>
            <a:r>
              <a:rPr lang="en-GB">
                <a:solidFill>
                  <a:schemeClr val="dk1"/>
                </a:solidFill>
              </a:rPr>
              <a:t>Our approach is to tackle this as holistically as we can. It’s ambitious, and we’re not expecting to do this on our own, instead, we are leveraging our solid relationships with partners across the sector to help coordinate the delivery of skills training through existing skills communities (such as the Carpentries and ResBaz communities), to jointly develop FAIR training materials that will have a sector-wide impact (we are currently in the process of recruiting a learning/instructional designer to further this work), we have a basic skills landscape that is ready to be taken to the next level (we have potential interest from some folk in Canada in partnering with us on that work), and of course the national training infrastructure initiative - Digital Research Skills Australasia (DReSA) training portal, which is really why I’m here and what I want to focus on.</a:t>
            </a:r>
            <a:endParaRPr>
              <a:solidFill>
                <a:schemeClr val="dk1"/>
              </a:solidFill>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GB"/>
              <a:t> </a:t>
            </a:r>
            <a:endParaRPr/>
          </a:p>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f2a4d36147_0_5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f2a4d36147_0_5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solidFill>
                  <a:schemeClr val="dk1"/>
                </a:solidFill>
              </a:rPr>
              <a:t>KU - So how did DReSA come to be? </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rPr>
              <a:t>Training, nationally, has been on a change journey for many years, but I’ll start from the recent past - 2019, when trainers from around Australia shared pain points about their backlog of training requests, lack of time to develop what researchers needed, and lack of awareness of who’s doing what. Many discussions were started and ideas shared, and the ENRICH CoP was set up on Slack to continue those discussions.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rPr>
              <a:t>In 2020, we were still in our separate worlds doing our own things, but we got a little more specific. 2020 was a year of chaos globally, but it was also a year of focus and tangibles within the Australian Trainers’ community. At the 2020 ARDC Aust eResearch &amp; data skills summit the need for a National Training Registry and Calendar emerged as a priority, from which sprung the 14-member Working Group, who built DReSA.</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rPr>
              <a:t>One of the initial tasks of the working group was to do a scan of existing training portals. As it happened, one of our group had connections through her previous work at EMBL-EBI. Dr Melissa Burke from the Australian BioCommons pointed us to ELIXIR’s Tess portal as a potential candidate and connected the group with the TeSS developer Chris Childs. There was now a clear pathway via the Australian BioCommons connection. Talks proved fruitful, but spinning up our own instance of Tess needed an injection of software development skills in order to transition the existing TeSS architecture and code base into a portal that met our specific needs.</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rPr>
              <a:t>Pawsey kicked in with the initial investment to get the development show on the road. This gave the group the opportunity to snaffle the services of a highly qualified software engineer - Nick May. The ARDC then significantly topped up the investment to further develop DReSA. We’ve taken the TeSS model further by adding trainer profiles into the registry and some other neat functionality like cloning events and materials. We’ve made all the new changes available to the Tess folk, which they are free to adopt or not.</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rPr>
              <a:t>In 2021, as a community we understood the need, we had decided on a common set of outcomes to deliver, and using and building on existing infrastructure and standards were able to come together to make DReSA happen.</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rPr>
              <a:t>Without pause, I would say this is the best collaborative project of my career so far.</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10968cb0e3e_0_86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10968cb0e3e_0_8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a:solidFill>
                  <a:schemeClr val="dk1"/>
                </a:solidFill>
              </a:rPr>
              <a:t>We have a mix of partners, not just universities, but training service providers, national infrastructures, national research organisations, etc. Obviously, we are hoping to grow this group and also bring in partners from New Zealand.</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10968cb0e3e_0_11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 name="Google Shape;306;g10968cb0e3e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a:solidFill>
                  <a:schemeClr val="dk1"/>
                </a:solidFill>
              </a:rPr>
              <a:t>What is DReSA? DReSA is a national-level portal for discovering training events, materials, providers and trainers. Training materials and activities that relate closely to data and digital research skills needs. And for the foreseeable future, a focus on Australian and New Zealand developed content. However, this would not exclude linking in with other international registries, repositories and training provider sites such as the Carpentries, the Data Management Training Clearinghouse and others. We’re about to kick off discussions shortly.</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10968cb0e3e_0_154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10968cb0e3e_0_15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solidFill>
                  <a:schemeClr val="dk1"/>
                </a:solidFill>
              </a:rPr>
              <a:t>Who are the likely users of DReSA? </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GB">
                <a:solidFill>
                  <a:schemeClr val="dk1"/>
                </a:solidFill>
              </a:rPr>
              <a:t>DReSA is for researchers, research support staff or anyone seeking digital research skills training.</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GB">
                <a:solidFill>
                  <a:schemeClr val="dk1"/>
                </a:solidFill>
              </a:rPr>
              <a:t>DReSA is a way for training providers and trainers to amplify their training so that as a training community we can understand who is doing what training, when and where, across the sector. </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Clr>
                <a:schemeClr val="dk1"/>
              </a:buClr>
              <a:buSzPts val="1100"/>
              <a:buFont typeface="Arial"/>
              <a:buNone/>
            </a:pPr>
            <a:r>
              <a:rPr lang="en-GB">
                <a:solidFill>
                  <a:schemeClr val="dk1"/>
                </a:solidFill>
              </a:rPr>
              <a:t>DReSA provides a central place for training providers and trainers to share their training events and materials, contribute to a growing catalogue and help to make training materials FAIR (Findable, Accessible, Interoperable and Reusable). Designing, developing and delivering training requires significant resourcing, but by making training events and materials more visible and more accessible and by shining a light on trainers and what training they’re doing we can enable collaborative partnerships to emerge, cut down on duplication and identify the gaps to focus future training development.</a:t>
            </a: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g"/><Relationship Id="rId7" Type="http://schemas.openxmlformats.org/officeDocument/2006/relationships/image" Target="../media/image19.png"/><Relationship Id="rId2" Type="http://schemas.openxmlformats.org/officeDocument/2006/relationships/image" Target="../media/image14.jp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pic>
        <p:nvPicPr>
          <p:cNvPr id="10" name="Google Shape;10;p2"/>
          <p:cNvPicPr preferRelativeResize="0"/>
          <p:nvPr/>
        </p:nvPicPr>
        <p:blipFill rotWithShape="1">
          <a:blip r:embed="rId2">
            <a:alphaModFix/>
          </a:blip>
          <a:srcRect r="10"/>
          <a:stretch/>
        </p:blipFill>
        <p:spPr>
          <a:xfrm>
            <a:off x="0" y="0"/>
            <a:ext cx="9144003" cy="4469475"/>
          </a:xfrm>
          <a:prstGeom prst="rect">
            <a:avLst/>
          </a:prstGeom>
          <a:noFill/>
          <a:ln>
            <a:noFill/>
          </a:ln>
        </p:spPr>
      </p:pic>
      <p:sp>
        <p:nvSpPr>
          <p:cNvPr id="11" name="Google Shape;11;p2"/>
          <p:cNvSpPr/>
          <p:nvPr/>
        </p:nvSpPr>
        <p:spPr>
          <a:xfrm>
            <a:off x="525750" y="954850"/>
            <a:ext cx="5601300" cy="15606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1"/>
              </a:solidFill>
            </a:endParaRPr>
          </a:p>
        </p:txBody>
      </p:sp>
      <p:sp>
        <p:nvSpPr>
          <p:cNvPr id="12" name="Google Shape;12;p2"/>
          <p:cNvSpPr txBox="1">
            <a:spLocks noGrp="1"/>
          </p:cNvSpPr>
          <p:nvPr>
            <p:ph type="title"/>
          </p:nvPr>
        </p:nvSpPr>
        <p:spPr>
          <a:xfrm>
            <a:off x="848900" y="1147175"/>
            <a:ext cx="5144400" cy="762600"/>
          </a:xfrm>
          <a:prstGeom prst="rect">
            <a:avLst/>
          </a:prstGeom>
        </p:spPr>
        <p:txBody>
          <a:bodyPr spcFirstLastPara="1" wrap="square" lIns="0" tIns="0" rIns="0" bIns="0" anchor="t" anchorCtr="0">
            <a:noAutofit/>
          </a:bodyPr>
          <a:lstStyle>
            <a:lvl1pPr lvl="0" rtl="0">
              <a:spcBef>
                <a:spcPts val="0"/>
              </a:spcBef>
              <a:spcAft>
                <a:spcPts val="0"/>
              </a:spcAft>
              <a:buClr>
                <a:srgbClr val="404041"/>
              </a:buClr>
              <a:buSzPts val="2600"/>
              <a:buFont typeface="Calibri"/>
              <a:buNone/>
              <a:defRPr sz="2600" b="1">
                <a:solidFill>
                  <a:srgbClr val="404041"/>
                </a:solidFill>
                <a:latin typeface="Calibri"/>
                <a:ea typeface="Calibri"/>
                <a:cs typeface="Calibri"/>
                <a:sym typeface="Calibri"/>
              </a:defRPr>
            </a:lvl1pPr>
            <a:lvl2pPr lvl="1" rtl="0">
              <a:spcBef>
                <a:spcPts val="30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3" name="Google Shape;13;p2"/>
          <p:cNvSpPr txBox="1"/>
          <p:nvPr/>
        </p:nvSpPr>
        <p:spPr>
          <a:xfrm>
            <a:off x="765175" y="1944475"/>
            <a:ext cx="2297100" cy="2154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endParaRPr/>
          </a:p>
        </p:txBody>
      </p:sp>
      <p:sp>
        <p:nvSpPr>
          <p:cNvPr id="14" name="Google Shape;14;p2"/>
          <p:cNvSpPr txBox="1"/>
          <p:nvPr/>
        </p:nvSpPr>
        <p:spPr>
          <a:xfrm>
            <a:off x="2252075" y="2748850"/>
            <a:ext cx="1371000" cy="1848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GB" sz="1200" b="1">
                <a:solidFill>
                  <a:schemeClr val="lt1"/>
                </a:solidFill>
                <a:latin typeface="Calibri"/>
                <a:ea typeface="Calibri"/>
                <a:cs typeface="Calibri"/>
                <a:sym typeface="Calibri"/>
              </a:rPr>
              <a:t>PRESENTED BY</a:t>
            </a:r>
            <a:endParaRPr sz="1200" b="1">
              <a:solidFill>
                <a:schemeClr val="lt1"/>
              </a:solidFill>
              <a:latin typeface="Calibri"/>
              <a:ea typeface="Calibri"/>
              <a:cs typeface="Calibri"/>
              <a:sym typeface="Calibri"/>
            </a:endParaRPr>
          </a:p>
        </p:txBody>
      </p:sp>
      <p:sp>
        <p:nvSpPr>
          <p:cNvPr id="15" name="Google Shape;15;p2"/>
          <p:cNvSpPr txBox="1">
            <a:spLocks noGrp="1"/>
          </p:cNvSpPr>
          <p:nvPr>
            <p:ph type="subTitle" idx="1"/>
          </p:nvPr>
        </p:nvSpPr>
        <p:spPr>
          <a:xfrm>
            <a:off x="848900" y="1976825"/>
            <a:ext cx="4924500" cy="351900"/>
          </a:xfrm>
          <a:prstGeom prst="rect">
            <a:avLst/>
          </a:prstGeom>
        </p:spPr>
        <p:txBody>
          <a:bodyPr spcFirstLastPara="1" wrap="square" lIns="0" tIns="0" rIns="0" bIns="0" anchor="t" anchorCtr="0">
            <a:noAutofit/>
          </a:bodyPr>
          <a:lstStyle>
            <a:lvl1pPr lvl="0">
              <a:spcBef>
                <a:spcPts val="0"/>
              </a:spcBef>
              <a:spcAft>
                <a:spcPts val="0"/>
              </a:spcAft>
              <a:buClr>
                <a:srgbClr val="404041"/>
              </a:buClr>
              <a:buSzPts val="1900"/>
              <a:buFont typeface="Calibri"/>
              <a:buNone/>
              <a:defRPr sz="1900">
                <a:solidFill>
                  <a:srgbClr val="404041"/>
                </a:solidFill>
                <a:latin typeface="Calibri"/>
                <a:ea typeface="Calibri"/>
                <a:cs typeface="Calibri"/>
                <a:sym typeface="Calibri"/>
              </a:defRPr>
            </a:lvl1pPr>
            <a:lvl2pPr lvl="1">
              <a:spcBef>
                <a:spcPts val="0"/>
              </a:spcBef>
              <a:spcAft>
                <a:spcPts val="0"/>
              </a:spcAft>
              <a:buSzPts val="2000"/>
              <a:buFont typeface="Calibri"/>
              <a:buNone/>
              <a:defRPr sz="2000">
                <a:latin typeface="Calibri"/>
                <a:ea typeface="Calibri"/>
                <a:cs typeface="Calibri"/>
                <a:sym typeface="Calibri"/>
              </a:defRPr>
            </a:lvl2pPr>
            <a:lvl3pPr lvl="2">
              <a:spcBef>
                <a:spcPts val="0"/>
              </a:spcBef>
              <a:spcAft>
                <a:spcPts val="0"/>
              </a:spcAft>
              <a:buSzPts val="2000"/>
              <a:buFont typeface="Calibri"/>
              <a:buNone/>
              <a:defRPr sz="2000">
                <a:latin typeface="Calibri"/>
                <a:ea typeface="Calibri"/>
                <a:cs typeface="Calibri"/>
                <a:sym typeface="Calibri"/>
              </a:defRPr>
            </a:lvl3pPr>
            <a:lvl4pPr lvl="3">
              <a:spcBef>
                <a:spcPts val="0"/>
              </a:spcBef>
              <a:spcAft>
                <a:spcPts val="0"/>
              </a:spcAft>
              <a:buSzPts val="2000"/>
              <a:buFont typeface="Calibri"/>
              <a:buNone/>
              <a:defRPr sz="2000">
                <a:latin typeface="Calibri"/>
                <a:ea typeface="Calibri"/>
                <a:cs typeface="Calibri"/>
                <a:sym typeface="Calibri"/>
              </a:defRPr>
            </a:lvl4pPr>
            <a:lvl5pPr lvl="4">
              <a:spcBef>
                <a:spcPts val="0"/>
              </a:spcBef>
              <a:spcAft>
                <a:spcPts val="0"/>
              </a:spcAft>
              <a:buSzPts val="2000"/>
              <a:buFont typeface="Calibri"/>
              <a:buNone/>
              <a:defRPr sz="2000">
                <a:latin typeface="Calibri"/>
                <a:ea typeface="Calibri"/>
                <a:cs typeface="Calibri"/>
                <a:sym typeface="Calibri"/>
              </a:defRPr>
            </a:lvl5pPr>
            <a:lvl6pPr lvl="5">
              <a:spcBef>
                <a:spcPts val="0"/>
              </a:spcBef>
              <a:spcAft>
                <a:spcPts val="0"/>
              </a:spcAft>
              <a:buSzPts val="2000"/>
              <a:buFont typeface="Calibri"/>
              <a:buNone/>
              <a:defRPr sz="2000">
                <a:latin typeface="Calibri"/>
                <a:ea typeface="Calibri"/>
                <a:cs typeface="Calibri"/>
                <a:sym typeface="Calibri"/>
              </a:defRPr>
            </a:lvl6pPr>
            <a:lvl7pPr lvl="6">
              <a:spcBef>
                <a:spcPts val="0"/>
              </a:spcBef>
              <a:spcAft>
                <a:spcPts val="0"/>
              </a:spcAft>
              <a:buSzPts val="2000"/>
              <a:buFont typeface="Calibri"/>
              <a:buNone/>
              <a:defRPr sz="2000">
                <a:latin typeface="Calibri"/>
                <a:ea typeface="Calibri"/>
                <a:cs typeface="Calibri"/>
                <a:sym typeface="Calibri"/>
              </a:defRPr>
            </a:lvl7pPr>
            <a:lvl8pPr lvl="7">
              <a:spcBef>
                <a:spcPts val="0"/>
              </a:spcBef>
              <a:spcAft>
                <a:spcPts val="0"/>
              </a:spcAft>
              <a:buSzPts val="2000"/>
              <a:buFont typeface="Calibri"/>
              <a:buNone/>
              <a:defRPr sz="2000">
                <a:latin typeface="Calibri"/>
                <a:ea typeface="Calibri"/>
                <a:cs typeface="Calibri"/>
                <a:sym typeface="Calibri"/>
              </a:defRPr>
            </a:lvl8pPr>
            <a:lvl9pPr lvl="8">
              <a:spcBef>
                <a:spcPts val="0"/>
              </a:spcBef>
              <a:spcAft>
                <a:spcPts val="0"/>
              </a:spcAft>
              <a:buSzPts val="2000"/>
              <a:buFont typeface="Calibri"/>
              <a:buNone/>
              <a:defRPr sz="2000">
                <a:latin typeface="Calibri"/>
                <a:ea typeface="Calibri"/>
                <a:cs typeface="Calibri"/>
                <a:sym typeface="Calibri"/>
              </a:defRPr>
            </a:lvl9pPr>
          </a:lstStyle>
          <a:p>
            <a:endParaRPr/>
          </a:p>
        </p:txBody>
      </p:sp>
      <p:sp>
        <p:nvSpPr>
          <p:cNvPr id="16" name="Google Shape;16;p2"/>
          <p:cNvSpPr txBox="1">
            <a:spLocks noGrp="1"/>
          </p:cNvSpPr>
          <p:nvPr>
            <p:ph type="body" idx="2"/>
          </p:nvPr>
        </p:nvSpPr>
        <p:spPr>
          <a:xfrm>
            <a:off x="2252075" y="3011725"/>
            <a:ext cx="4130400" cy="521700"/>
          </a:xfrm>
          <a:prstGeom prst="rect">
            <a:avLst/>
          </a:prstGeom>
        </p:spPr>
        <p:txBody>
          <a:bodyPr spcFirstLastPara="1" wrap="square" lIns="0" tIns="0" rIns="0" bIns="0" anchor="t" anchorCtr="0">
            <a:noAutofit/>
          </a:bodyPr>
          <a:lstStyle>
            <a:lvl1pPr marL="457200" lvl="0" indent="-304800" rtl="0">
              <a:spcBef>
                <a:spcPts val="0"/>
              </a:spcBef>
              <a:spcAft>
                <a:spcPts val="0"/>
              </a:spcAft>
              <a:buClr>
                <a:schemeClr val="lt1"/>
              </a:buClr>
              <a:buSzPts val="1200"/>
              <a:buChar char="●"/>
              <a:defRPr sz="1200" b="0">
                <a:solidFill>
                  <a:schemeClr val="lt1"/>
                </a:solidFill>
              </a:defRPr>
            </a:lvl1pPr>
            <a:lvl2pPr marL="914400" lvl="1" indent="-304800" rtl="0">
              <a:spcBef>
                <a:spcPts val="400"/>
              </a:spcBef>
              <a:spcAft>
                <a:spcPts val="0"/>
              </a:spcAft>
              <a:buClr>
                <a:schemeClr val="lt1"/>
              </a:buClr>
              <a:buSzPts val="1200"/>
              <a:buFont typeface="Calibri"/>
              <a:buChar char="○"/>
              <a:defRPr sz="1200">
                <a:solidFill>
                  <a:schemeClr val="lt1"/>
                </a:solidFill>
                <a:latin typeface="Calibri"/>
                <a:ea typeface="Calibri"/>
                <a:cs typeface="Calibri"/>
                <a:sym typeface="Calibri"/>
              </a:defRPr>
            </a:lvl2pPr>
            <a:lvl3pPr marL="1371600" lvl="2" indent="-304800" rtl="0">
              <a:spcBef>
                <a:spcPts val="300"/>
              </a:spcBef>
              <a:spcAft>
                <a:spcPts val="0"/>
              </a:spcAft>
              <a:buClr>
                <a:schemeClr val="lt1"/>
              </a:buClr>
              <a:buSzPts val="1200"/>
              <a:buFont typeface="Calibri"/>
              <a:buChar char="■"/>
              <a:defRPr sz="1200">
                <a:solidFill>
                  <a:schemeClr val="lt1"/>
                </a:solidFill>
                <a:latin typeface="Calibri"/>
                <a:ea typeface="Calibri"/>
                <a:cs typeface="Calibri"/>
                <a:sym typeface="Calibri"/>
              </a:defRPr>
            </a:lvl3pPr>
            <a:lvl4pPr marL="1828800" lvl="3" indent="-304800" rtl="0">
              <a:spcBef>
                <a:spcPts val="800"/>
              </a:spcBef>
              <a:spcAft>
                <a:spcPts val="0"/>
              </a:spcAft>
              <a:buClr>
                <a:schemeClr val="lt1"/>
              </a:buClr>
              <a:buSzPts val="1200"/>
              <a:buFont typeface="Calibri"/>
              <a:buChar char="●"/>
              <a:defRPr sz="1200">
                <a:solidFill>
                  <a:schemeClr val="lt1"/>
                </a:solidFill>
                <a:latin typeface="Calibri"/>
                <a:ea typeface="Calibri"/>
                <a:cs typeface="Calibri"/>
                <a:sym typeface="Calibri"/>
              </a:defRPr>
            </a:lvl4pPr>
            <a:lvl5pPr marL="2286000" lvl="4" indent="-304800" rtl="0">
              <a:spcBef>
                <a:spcPts val="800"/>
              </a:spcBef>
              <a:spcAft>
                <a:spcPts val="0"/>
              </a:spcAft>
              <a:buClr>
                <a:schemeClr val="lt1"/>
              </a:buClr>
              <a:buSzPts val="1200"/>
              <a:buFont typeface="Calibri"/>
              <a:buChar char="○"/>
              <a:defRPr sz="1200">
                <a:solidFill>
                  <a:schemeClr val="lt1"/>
                </a:solidFill>
                <a:latin typeface="Calibri"/>
                <a:ea typeface="Calibri"/>
                <a:cs typeface="Calibri"/>
                <a:sym typeface="Calibri"/>
              </a:defRPr>
            </a:lvl5pPr>
            <a:lvl6pPr marL="2743200" lvl="5" indent="-304800" rtl="0">
              <a:spcBef>
                <a:spcPts val="800"/>
              </a:spcBef>
              <a:spcAft>
                <a:spcPts val="0"/>
              </a:spcAft>
              <a:buClr>
                <a:schemeClr val="lt1"/>
              </a:buClr>
              <a:buSzPts val="1200"/>
              <a:buFont typeface="Calibri"/>
              <a:buChar char="■"/>
              <a:defRPr sz="1200">
                <a:solidFill>
                  <a:schemeClr val="lt1"/>
                </a:solidFill>
                <a:latin typeface="Calibri"/>
                <a:ea typeface="Calibri"/>
                <a:cs typeface="Calibri"/>
                <a:sym typeface="Calibri"/>
              </a:defRPr>
            </a:lvl6pPr>
            <a:lvl7pPr marL="3200400" lvl="6" indent="-304800" rtl="0">
              <a:spcBef>
                <a:spcPts val="800"/>
              </a:spcBef>
              <a:spcAft>
                <a:spcPts val="0"/>
              </a:spcAft>
              <a:buClr>
                <a:schemeClr val="lt1"/>
              </a:buClr>
              <a:buSzPts val="1200"/>
              <a:buFont typeface="Calibri"/>
              <a:buChar char="●"/>
              <a:defRPr sz="1200">
                <a:solidFill>
                  <a:schemeClr val="lt1"/>
                </a:solidFill>
                <a:latin typeface="Calibri"/>
                <a:ea typeface="Calibri"/>
                <a:cs typeface="Calibri"/>
                <a:sym typeface="Calibri"/>
              </a:defRPr>
            </a:lvl7pPr>
            <a:lvl8pPr marL="3657600" lvl="7" indent="-304800" rtl="0">
              <a:spcBef>
                <a:spcPts val="800"/>
              </a:spcBef>
              <a:spcAft>
                <a:spcPts val="0"/>
              </a:spcAft>
              <a:buClr>
                <a:schemeClr val="lt1"/>
              </a:buClr>
              <a:buSzPts val="1200"/>
              <a:buFont typeface="Calibri"/>
              <a:buChar char="○"/>
              <a:defRPr sz="1200">
                <a:solidFill>
                  <a:schemeClr val="lt1"/>
                </a:solidFill>
                <a:latin typeface="Calibri"/>
                <a:ea typeface="Calibri"/>
                <a:cs typeface="Calibri"/>
                <a:sym typeface="Calibri"/>
              </a:defRPr>
            </a:lvl8pPr>
            <a:lvl9pPr marL="4114800" lvl="8" indent="-304800" rtl="0">
              <a:spcBef>
                <a:spcPts val="800"/>
              </a:spcBef>
              <a:spcAft>
                <a:spcPts val="800"/>
              </a:spcAft>
              <a:buClr>
                <a:schemeClr val="lt1"/>
              </a:buClr>
              <a:buSzPts val="1200"/>
              <a:buFont typeface="Calibri"/>
              <a:buChar char="■"/>
              <a:defRPr sz="1200">
                <a:solidFill>
                  <a:schemeClr val="lt1"/>
                </a:solidFill>
                <a:latin typeface="Calibri"/>
                <a:ea typeface="Calibri"/>
                <a:cs typeface="Calibri"/>
                <a:sym typeface="Calibri"/>
              </a:defRPr>
            </a:lvl9pPr>
          </a:lstStyle>
          <a:p>
            <a:endParaRPr/>
          </a:p>
        </p:txBody>
      </p:sp>
      <p:cxnSp>
        <p:nvCxnSpPr>
          <p:cNvPr id="17" name="Google Shape;17;p2"/>
          <p:cNvCxnSpPr/>
          <p:nvPr/>
        </p:nvCxnSpPr>
        <p:spPr>
          <a:xfrm>
            <a:off x="1973900" y="2782425"/>
            <a:ext cx="0" cy="493500"/>
          </a:xfrm>
          <a:prstGeom prst="straightConnector1">
            <a:avLst/>
          </a:prstGeom>
          <a:noFill/>
          <a:ln w="9525" cap="flat" cmpd="sng">
            <a:solidFill>
              <a:schemeClr val="lt1"/>
            </a:solidFill>
            <a:prstDash val="solid"/>
            <a:round/>
            <a:headEnd type="none" w="med" len="med"/>
            <a:tailEnd type="none" w="med" len="med"/>
          </a:ln>
        </p:spPr>
      </p:cxnSp>
      <p:sp>
        <p:nvSpPr>
          <p:cNvPr id="18" name="Google Shape;18;p2"/>
          <p:cNvSpPr/>
          <p:nvPr/>
        </p:nvSpPr>
        <p:spPr>
          <a:xfrm>
            <a:off x="603400" y="4745175"/>
            <a:ext cx="1150500" cy="1848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 name="Google Shape;19;p2"/>
          <p:cNvGrpSpPr/>
          <p:nvPr/>
        </p:nvGrpSpPr>
        <p:grpSpPr>
          <a:xfrm>
            <a:off x="6079950" y="1762150"/>
            <a:ext cx="94200" cy="460275"/>
            <a:chOff x="6193700" y="1865950"/>
            <a:chExt cx="94200" cy="460275"/>
          </a:xfrm>
        </p:grpSpPr>
        <p:sp>
          <p:nvSpPr>
            <p:cNvPr id="20" name="Google Shape;20;p2"/>
            <p:cNvSpPr/>
            <p:nvPr/>
          </p:nvSpPr>
          <p:spPr>
            <a:xfrm>
              <a:off x="6193700" y="1865950"/>
              <a:ext cx="94200" cy="94200"/>
            </a:xfrm>
            <a:prstGeom prst="rect">
              <a:avLst/>
            </a:prstGeom>
            <a:solidFill>
              <a:srgbClr val="00B0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 </a:t>
              </a:r>
              <a:endParaRPr/>
            </a:p>
          </p:txBody>
        </p:sp>
        <p:sp>
          <p:nvSpPr>
            <p:cNvPr id="21" name="Google Shape;21;p2"/>
            <p:cNvSpPr/>
            <p:nvPr/>
          </p:nvSpPr>
          <p:spPr>
            <a:xfrm>
              <a:off x="6193700" y="1987975"/>
              <a:ext cx="94200" cy="94200"/>
            </a:xfrm>
            <a:prstGeom prst="rect">
              <a:avLst/>
            </a:prstGeom>
            <a:solidFill>
              <a:srgbClr val="E518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 </a:t>
              </a:r>
              <a:endParaRPr/>
            </a:p>
          </p:txBody>
        </p:sp>
        <p:sp>
          <p:nvSpPr>
            <p:cNvPr id="22" name="Google Shape;22;p2"/>
            <p:cNvSpPr/>
            <p:nvPr/>
          </p:nvSpPr>
          <p:spPr>
            <a:xfrm>
              <a:off x="6193700" y="2110000"/>
              <a:ext cx="94200" cy="94200"/>
            </a:xfrm>
            <a:prstGeom prst="rect">
              <a:avLst/>
            </a:prstGeom>
            <a:solidFill>
              <a:srgbClr val="F8B20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 </a:t>
              </a:r>
              <a:endParaRPr/>
            </a:p>
          </p:txBody>
        </p:sp>
        <p:sp>
          <p:nvSpPr>
            <p:cNvPr id="23" name="Google Shape;23;p2"/>
            <p:cNvSpPr/>
            <p:nvPr/>
          </p:nvSpPr>
          <p:spPr>
            <a:xfrm>
              <a:off x="6193700" y="2232025"/>
              <a:ext cx="94200" cy="94200"/>
            </a:xfrm>
            <a:prstGeom prst="rect">
              <a:avLst/>
            </a:prstGeom>
            <a:solidFill>
              <a:srgbClr val="8E48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 </a:t>
              </a: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AGE - 1 COLOUMN 1">
  <p:cSld name="CUSTOM_3_1">
    <p:spTree>
      <p:nvGrpSpPr>
        <p:cNvPr id="1" name="Shape 80"/>
        <p:cNvGrpSpPr/>
        <p:nvPr/>
      </p:nvGrpSpPr>
      <p:grpSpPr>
        <a:xfrm>
          <a:off x="0" y="0"/>
          <a:ext cx="0" cy="0"/>
          <a:chOff x="0" y="0"/>
          <a:chExt cx="0" cy="0"/>
        </a:xfrm>
      </p:grpSpPr>
      <p:pic>
        <p:nvPicPr>
          <p:cNvPr id="81" name="Google Shape;81;p11"/>
          <p:cNvPicPr preferRelativeResize="0"/>
          <p:nvPr/>
        </p:nvPicPr>
        <p:blipFill>
          <a:blip r:embed="rId2">
            <a:alphaModFix/>
          </a:blip>
          <a:stretch>
            <a:fillRect/>
          </a:stretch>
        </p:blipFill>
        <p:spPr>
          <a:xfrm>
            <a:off x="0" y="5"/>
            <a:ext cx="9144003" cy="4464845"/>
          </a:xfrm>
          <a:prstGeom prst="rect">
            <a:avLst/>
          </a:prstGeom>
          <a:noFill/>
          <a:ln>
            <a:noFill/>
          </a:ln>
        </p:spPr>
      </p:pic>
      <p:sp>
        <p:nvSpPr>
          <p:cNvPr id="82" name="Google Shape;82;p11"/>
          <p:cNvSpPr/>
          <p:nvPr/>
        </p:nvSpPr>
        <p:spPr>
          <a:xfrm>
            <a:off x="603400" y="4745175"/>
            <a:ext cx="1150500" cy="1848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11"/>
          <p:cNvSpPr txBox="1">
            <a:spLocks noGrp="1"/>
          </p:cNvSpPr>
          <p:nvPr>
            <p:ph type="subTitle" idx="1"/>
          </p:nvPr>
        </p:nvSpPr>
        <p:spPr>
          <a:xfrm>
            <a:off x="661057" y="4761948"/>
            <a:ext cx="3623100" cy="107700"/>
          </a:xfrm>
          <a:prstGeom prst="rect">
            <a:avLst/>
          </a:prstGeom>
        </p:spPr>
        <p:txBody>
          <a:bodyPr spcFirstLastPara="1" wrap="square" lIns="0" tIns="0" rIns="0" bIns="0" anchor="t" anchorCtr="0">
            <a:noAutofit/>
          </a:bodyPr>
          <a:lstStyle>
            <a:lvl1pPr lvl="0" rtl="0">
              <a:spcBef>
                <a:spcPts val="0"/>
              </a:spcBef>
              <a:spcAft>
                <a:spcPts val="0"/>
              </a:spcAft>
              <a:buClr>
                <a:srgbClr val="939597"/>
              </a:buClr>
              <a:buSzPts val="700"/>
              <a:buFont typeface="Calibri"/>
              <a:buNone/>
              <a:defRPr sz="700">
                <a:solidFill>
                  <a:srgbClr val="939597"/>
                </a:solidFill>
                <a:latin typeface="Calibri"/>
                <a:ea typeface="Calibri"/>
                <a:cs typeface="Calibri"/>
                <a:sym typeface="Calibri"/>
              </a:defRPr>
            </a:lvl1pPr>
            <a:lvl2pPr lvl="1" rtl="0">
              <a:spcBef>
                <a:spcPts val="0"/>
              </a:spcBef>
              <a:spcAft>
                <a:spcPts val="0"/>
              </a:spcAft>
              <a:buClr>
                <a:srgbClr val="939597"/>
              </a:buClr>
              <a:buSzPts val="700"/>
              <a:buNone/>
              <a:defRPr sz="700">
                <a:solidFill>
                  <a:srgbClr val="939597"/>
                </a:solidFill>
              </a:defRPr>
            </a:lvl2pPr>
            <a:lvl3pPr lvl="2" rtl="0">
              <a:spcBef>
                <a:spcPts val="0"/>
              </a:spcBef>
              <a:spcAft>
                <a:spcPts val="0"/>
              </a:spcAft>
              <a:buClr>
                <a:srgbClr val="939597"/>
              </a:buClr>
              <a:buSzPts val="700"/>
              <a:buNone/>
              <a:defRPr sz="700">
                <a:solidFill>
                  <a:srgbClr val="939597"/>
                </a:solidFill>
              </a:defRPr>
            </a:lvl3pPr>
            <a:lvl4pPr lvl="3" rtl="0">
              <a:spcBef>
                <a:spcPts val="0"/>
              </a:spcBef>
              <a:spcAft>
                <a:spcPts val="0"/>
              </a:spcAft>
              <a:buClr>
                <a:srgbClr val="939597"/>
              </a:buClr>
              <a:buSzPts val="700"/>
              <a:buNone/>
              <a:defRPr sz="700">
                <a:solidFill>
                  <a:srgbClr val="939597"/>
                </a:solidFill>
              </a:defRPr>
            </a:lvl4pPr>
            <a:lvl5pPr lvl="4" rtl="0">
              <a:spcBef>
                <a:spcPts val="0"/>
              </a:spcBef>
              <a:spcAft>
                <a:spcPts val="0"/>
              </a:spcAft>
              <a:buClr>
                <a:srgbClr val="939597"/>
              </a:buClr>
              <a:buSzPts val="700"/>
              <a:buNone/>
              <a:defRPr sz="700">
                <a:solidFill>
                  <a:srgbClr val="939597"/>
                </a:solidFill>
              </a:defRPr>
            </a:lvl5pPr>
            <a:lvl6pPr lvl="5" rtl="0">
              <a:spcBef>
                <a:spcPts val="0"/>
              </a:spcBef>
              <a:spcAft>
                <a:spcPts val="0"/>
              </a:spcAft>
              <a:buClr>
                <a:srgbClr val="939597"/>
              </a:buClr>
              <a:buSzPts val="700"/>
              <a:buNone/>
              <a:defRPr sz="700">
                <a:solidFill>
                  <a:srgbClr val="939597"/>
                </a:solidFill>
              </a:defRPr>
            </a:lvl6pPr>
            <a:lvl7pPr lvl="6" rtl="0">
              <a:spcBef>
                <a:spcPts val="0"/>
              </a:spcBef>
              <a:spcAft>
                <a:spcPts val="0"/>
              </a:spcAft>
              <a:buClr>
                <a:srgbClr val="939597"/>
              </a:buClr>
              <a:buSzPts val="700"/>
              <a:buNone/>
              <a:defRPr sz="700">
                <a:solidFill>
                  <a:srgbClr val="939597"/>
                </a:solidFill>
              </a:defRPr>
            </a:lvl7pPr>
            <a:lvl8pPr lvl="7" rtl="0">
              <a:spcBef>
                <a:spcPts val="0"/>
              </a:spcBef>
              <a:spcAft>
                <a:spcPts val="0"/>
              </a:spcAft>
              <a:buClr>
                <a:srgbClr val="939597"/>
              </a:buClr>
              <a:buSzPts val="700"/>
              <a:buNone/>
              <a:defRPr sz="700">
                <a:solidFill>
                  <a:srgbClr val="939597"/>
                </a:solidFill>
              </a:defRPr>
            </a:lvl8pPr>
            <a:lvl9pPr lvl="8" rtl="0">
              <a:spcBef>
                <a:spcPts val="0"/>
              </a:spcBef>
              <a:spcAft>
                <a:spcPts val="0"/>
              </a:spcAft>
              <a:buClr>
                <a:srgbClr val="939597"/>
              </a:buClr>
              <a:buSzPts val="700"/>
              <a:buNone/>
              <a:defRPr sz="700">
                <a:solidFill>
                  <a:srgbClr val="939597"/>
                </a:solidFill>
              </a:defRPr>
            </a:lvl9pPr>
          </a:lstStyle>
          <a:p>
            <a:endParaRPr/>
          </a:p>
        </p:txBody>
      </p:sp>
      <p:sp>
        <p:nvSpPr>
          <p:cNvPr id="84" name="Google Shape;84;p11"/>
          <p:cNvSpPr txBox="1">
            <a:spLocks noGrp="1"/>
          </p:cNvSpPr>
          <p:nvPr>
            <p:ph type="body" idx="2"/>
          </p:nvPr>
        </p:nvSpPr>
        <p:spPr>
          <a:xfrm>
            <a:off x="656375" y="1762150"/>
            <a:ext cx="5476200" cy="1974000"/>
          </a:xfrm>
          <a:prstGeom prst="rect">
            <a:avLst/>
          </a:prstGeom>
        </p:spPr>
        <p:txBody>
          <a:bodyPr spcFirstLastPara="1" wrap="square" lIns="0" tIns="0" rIns="0" bIns="0" anchor="t" anchorCtr="0">
            <a:noAutofit/>
          </a:bodyPr>
          <a:lstStyle>
            <a:lvl1pPr marL="457200" lvl="0" indent="-342900" rtl="0">
              <a:lnSpc>
                <a:spcPct val="95000"/>
              </a:lnSpc>
              <a:spcBef>
                <a:spcPts val="0"/>
              </a:spcBef>
              <a:spcAft>
                <a:spcPts val="0"/>
              </a:spcAft>
              <a:buClr>
                <a:schemeClr val="lt1"/>
              </a:buClr>
              <a:buSzPts val="1800"/>
              <a:buFont typeface="Calibri"/>
              <a:buChar char="●"/>
              <a:defRPr b="1">
                <a:solidFill>
                  <a:schemeClr val="lt1"/>
                </a:solidFill>
                <a:latin typeface="Calibri"/>
                <a:ea typeface="Calibri"/>
                <a:cs typeface="Calibri"/>
                <a:sym typeface="Calibri"/>
              </a:defRPr>
            </a:lvl1pPr>
            <a:lvl2pPr marL="914400" lvl="1" indent="-342900" rtl="0">
              <a:lnSpc>
                <a:spcPct val="95000"/>
              </a:lnSpc>
              <a:spcBef>
                <a:spcPts val="800"/>
              </a:spcBef>
              <a:spcAft>
                <a:spcPts val="0"/>
              </a:spcAft>
              <a:buClr>
                <a:schemeClr val="lt1"/>
              </a:buClr>
              <a:buSzPts val="1800"/>
              <a:buFont typeface="Calibri"/>
              <a:buChar char="○"/>
              <a:defRPr>
                <a:solidFill>
                  <a:schemeClr val="lt1"/>
                </a:solidFill>
                <a:latin typeface="Calibri"/>
                <a:ea typeface="Calibri"/>
                <a:cs typeface="Calibri"/>
                <a:sym typeface="Calibri"/>
              </a:defRPr>
            </a:lvl2pPr>
            <a:lvl3pPr marL="1371600" lvl="2" indent="-342900" rtl="0">
              <a:lnSpc>
                <a:spcPct val="95000"/>
              </a:lnSpc>
              <a:spcBef>
                <a:spcPts val="800"/>
              </a:spcBef>
              <a:spcAft>
                <a:spcPts val="0"/>
              </a:spcAft>
              <a:buClr>
                <a:schemeClr val="lt1"/>
              </a:buClr>
              <a:buSzPts val="1800"/>
              <a:buFont typeface="Calibri"/>
              <a:buChar char="■"/>
              <a:defRPr>
                <a:solidFill>
                  <a:schemeClr val="lt1"/>
                </a:solidFill>
                <a:latin typeface="Calibri"/>
                <a:ea typeface="Calibri"/>
                <a:cs typeface="Calibri"/>
                <a:sym typeface="Calibri"/>
              </a:defRPr>
            </a:lvl3pPr>
            <a:lvl4pPr marL="1828800" lvl="3" indent="-342900" rtl="0">
              <a:lnSpc>
                <a:spcPct val="95000"/>
              </a:lnSpc>
              <a:spcBef>
                <a:spcPts val="800"/>
              </a:spcBef>
              <a:spcAft>
                <a:spcPts val="0"/>
              </a:spcAft>
              <a:buClr>
                <a:schemeClr val="lt1"/>
              </a:buClr>
              <a:buSzPts val="1800"/>
              <a:buFont typeface="Calibri"/>
              <a:buChar char="●"/>
              <a:defRPr>
                <a:solidFill>
                  <a:schemeClr val="lt1"/>
                </a:solidFill>
                <a:latin typeface="Calibri"/>
                <a:ea typeface="Calibri"/>
                <a:cs typeface="Calibri"/>
                <a:sym typeface="Calibri"/>
              </a:defRPr>
            </a:lvl4pPr>
            <a:lvl5pPr marL="2286000" lvl="4" indent="-342900" rtl="0">
              <a:lnSpc>
                <a:spcPct val="95000"/>
              </a:lnSpc>
              <a:spcBef>
                <a:spcPts val="800"/>
              </a:spcBef>
              <a:spcAft>
                <a:spcPts val="0"/>
              </a:spcAft>
              <a:buClr>
                <a:schemeClr val="lt1"/>
              </a:buClr>
              <a:buSzPts val="1800"/>
              <a:buFont typeface="Calibri"/>
              <a:buChar char="○"/>
              <a:defRPr>
                <a:solidFill>
                  <a:schemeClr val="lt1"/>
                </a:solidFill>
                <a:latin typeface="Calibri"/>
                <a:ea typeface="Calibri"/>
                <a:cs typeface="Calibri"/>
                <a:sym typeface="Calibri"/>
              </a:defRPr>
            </a:lvl5pPr>
            <a:lvl6pPr marL="2743200" lvl="5" indent="-342900" rtl="0">
              <a:lnSpc>
                <a:spcPct val="95000"/>
              </a:lnSpc>
              <a:spcBef>
                <a:spcPts val="800"/>
              </a:spcBef>
              <a:spcAft>
                <a:spcPts val="0"/>
              </a:spcAft>
              <a:buClr>
                <a:schemeClr val="lt1"/>
              </a:buClr>
              <a:buSzPts val="1800"/>
              <a:buFont typeface="Calibri"/>
              <a:buChar char="■"/>
              <a:defRPr>
                <a:solidFill>
                  <a:schemeClr val="lt1"/>
                </a:solidFill>
                <a:latin typeface="Calibri"/>
                <a:ea typeface="Calibri"/>
                <a:cs typeface="Calibri"/>
                <a:sym typeface="Calibri"/>
              </a:defRPr>
            </a:lvl6pPr>
            <a:lvl7pPr marL="3200400" lvl="6" indent="-342900" rtl="0">
              <a:lnSpc>
                <a:spcPct val="95000"/>
              </a:lnSpc>
              <a:spcBef>
                <a:spcPts val="800"/>
              </a:spcBef>
              <a:spcAft>
                <a:spcPts val="0"/>
              </a:spcAft>
              <a:buClr>
                <a:schemeClr val="lt1"/>
              </a:buClr>
              <a:buSzPts val="1800"/>
              <a:buFont typeface="Calibri"/>
              <a:buChar char="●"/>
              <a:defRPr>
                <a:solidFill>
                  <a:schemeClr val="lt1"/>
                </a:solidFill>
                <a:latin typeface="Calibri"/>
                <a:ea typeface="Calibri"/>
                <a:cs typeface="Calibri"/>
                <a:sym typeface="Calibri"/>
              </a:defRPr>
            </a:lvl7pPr>
            <a:lvl8pPr marL="3657600" lvl="7" indent="-342900" rtl="0">
              <a:lnSpc>
                <a:spcPct val="95000"/>
              </a:lnSpc>
              <a:spcBef>
                <a:spcPts val="800"/>
              </a:spcBef>
              <a:spcAft>
                <a:spcPts val="0"/>
              </a:spcAft>
              <a:buClr>
                <a:schemeClr val="lt1"/>
              </a:buClr>
              <a:buSzPts val="1800"/>
              <a:buFont typeface="Calibri"/>
              <a:buChar char="○"/>
              <a:defRPr>
                <a:solidFill>
                  <a:schemeClr val="lt1"/>
                </a:solidFill>
                <a:latin typeface="Calibri"/>
                <a:ea typeface="Calibri"/>
                <a:cs typeface="Calibri"/>
                <a:sym typeface="Calibri"/>
              </a:defRPr>
            </a:lvl8pPr>
            <a:lvl9pPr marL="4114800" lvl="8" indent="-342900" rtl="0">
              <a:lnSpc>
                <a:spcPct val="95000"/>
              </a:lnSpc>
              <a:spcBef>
                <a:spcPts val="800"/>
              </a:spcBef>
              <a:spcAft>
                <a:spcPts val="800"/>
              </a:spcAft>
              <a:buClr>
                <a:schemeClr val="lt1"/>
              </a:buClr>
              <a:buSzPts val="1800"/>
              <a:buFont typeface="Calibri"/>
              <a:buChar char="■"/>
              <a:defRPr>
                <a:solidFill>
                  <a:schemeClr val="lt1"/>
                </a:solidFill>
                <a:latin typeface="Calibri"/>
                <a:ea typeface="Calibri"/>
                <a:cs typeface="Calibri"/>
                <a:sym typeface="Calibri"/>
              </a:defRPr>
            </a:lvl9pPr>
          </a:lstStyle>
          <a:p>
            <a:endParaRPr/>
          </a:p>
        </p:txBody>
      </p:sp>
      <p:sp>
        <p:nvSpPr>
          <p:cNvPr id="85" name="Google Shape;85;p11"/>
          <p:cNvSpPr txBox="1">
            <a:spLocks noGrp="1"/>
          </p:cNvSpPr>
          <p:nvPr>
            <p:ph type="title"/>
          </p:nvPr>
        </p:nvSpPr>
        <p:spPr>
          <a:xfrm>
            <a:off x="656375" y="954875"/>
            <a:ext cx="5144400" cy="762600"/>
          </a:xfrm>
          <a:prstGeom prst="rect">
            <a:avLst/>
          </a:prstGeom>
        </p:spPr>
        <p:txBody>
          <a:bodyPr spcFirstLastPara="1" wrap="square" lIns="0" tIns="0" rIns="0" bIns="0" anchor="t" anchorCtr="0">
            <a:noAutofit/>
          </a:bodyPr>
          <a:lstStyle>
            <a:lvl1pPr lvl="0" rtl="0">
              <a:spcBef>
                <a:spcPts val="0"/>
              </a:spcBef>
              <a:spcAft>
                <a:spcPts val="0"/>
              </a:spcAft>
              <a:buClr>
                <a:schemeClr val="lt1"/>
              </a:buClr>
              <a:buSzPts val="2400"/>
              <a:buNone/>
              <a:defRPr sz="2400" b="0">
                <a:solidFill>
                  <a:schemeClr val="lt1"/>
                </a:solidFill>
              </a:defRPr>
            </a:lvl1pPr>
            <a:lvl2pPr lvl="1" rtl="0">
              <a:spcBef>
                <a:spcPts val="30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OP BANNER - 1 COLUMN">
  <p:cSld name="CUSTOM_3_1_1_1">
    <p:spTree>
      <p:nvGrpSpPr>
        <p:cNvPr id="1" name="Shape 86"/>
        <p:cNvGrpSpPr/>
        <p:nvPr/>
      </p:nvGrpSpPr>
      <p:grpSpPr>
        <a:xfrm>
          <a:off x="0" y="0"/>
          <a:ext cx="0" cy="0"/>
          <a:chOff x="0" y="0"/>
          <a:chExt cx="0" cy="0"/>
        </a:xfrm>
      </p:grpSpPr>
      <p:sp>
        <p:nvSpPr>
          <p:cNvPr id="87" name="Google Shape;87;p12"/>
          <p:cNvSpPr txBox="1">
            <a:spLocks noGrp="1"/>
          </p:cNvSpPr>
          <p:nvPr>
            <p:ph type="title"/>
          </p:nvPr>
        </p:nvSpPr>
        <p:spPr>
          <a:xfrm>
            <a:off x="659000" y="2108900"/>
            <a:ext cx="4488600" cy="303900"/>
          </a:xfrm>
          <a:prstGeom prst="rect">
            <a:avLst/>
          </a:prstGeom>
        </p:spPr>
        <p:txBody>
          <a:bodyPr spcFirstLastPara="1" wrap="square" lIns="0" tIns="0" rIns="0" bIns="0" anchor="t" anchorCtr="0">
            <a:noAutofit/>
          </a:bodyPr>
          <a:lstStyle>
            <a:lvl1pPr lvl="0" rtl="0">
              <a:spcBef>
                <a:spcPts val="0"/>
              </a:spcBef>
              <a:spcAft>
                <a:spcPts val="0"/>
              </a:spcAft>
              <a:buClr>
                <a:srgbClr val="404041"/>
              </a:buClr>
              <a:buSzPts val="2400"/>
              <a:buNone/>
              <a:defRPr sz="2400" b="0">
                <a:solidFill>
                  <a:srgbClr val="404041"/>
                </a:solidFill>
              </a:defRPr>
            </a:lvl1pPr>
            <a:lvl2pPr lvl="1" rtl="0">
              <a:spcBef>
                <a:spcPts val="300"/>
              </a:spcBef>
              <a:spcAft>
                <a:spcPts val="0"/>
              </a:spcAft>
              <a:buSzPts val="2100"/>
              <a:buNone/>
              <a:defRPr sz="2100"/>
            </a:lvl2pPr>
            <a:lvl3pPr lvl="2" rtl="0">
              <a:spcBef>
                <a:spcPts val="0"/>
              </a:spcBef>
              <a:spcAft>
                <a:spcPts val="0"/>
              </a:spcAft>
              <a:buSzPts val="2100"/>
              <a:buNone/>
              <a:defRPr sz="2100"/>
            </a:lvl3pPr>
            <a:lvl4pPr lvl="3" rtl="0">
              <a:spcBef>
                <a:spcPts val="0"/>
              </a:spcBef>
              <a:spcAft>
                <a:spcPts val="0"/>
              </a:spcAft>
              <a:buSzPts val="2100"/>
              <a:buNone/>
              <a:defRPr sz="2100"/>
            </a:lvl4pPr>
            <a:lvl5pPr lvl="4" rtl="0">
              <a:spcBef>
                <a:spcPts val="0"/>
              </a:spcBef>
              <a:spcAft>
                <a:spcPts val="0"/>
              </a:spcAft>
              <a:buSzPts val="2100"/>
              <a:buNone/>
              <a:defRPr sz="2100"/>
            </a:lvl5pPr>
            <a:lvl6pPr lvl="5" rtl="0">
              <a:spcBef>
                <a:spcPts val="0"/>
              </a:spcBef>
              <a:spcAft>
                <a:spcPts val="0"/>
              </a:spcAft>
              <a:buSzPts val="2100"/>
              <a:buNone/>
              <a:defRPr sz="2100"/>
            </a:lvl6pPr>
            <a:lvl7pPr lvl="6" rtl="0">
              <a:spcBef>
                <a:spcPts val="0"/>
              </a:spcBef>
              <a:spcAft>
                <a:spcPts val="0"/>
              </a:spcAft>
              <a:buSzPts val="2100"/>
              <a:buNone/>
              <a:defRPr sz="2100"/>
            </a:lvl7pPr>
            <a:lvl8pPr lvl="7" rtl="0">
              <a:spcBef>
                <a:spcPts val="0"/>
              </a:spcBef>
              <a:spcAft>
                <a:spcPts val="0"/>
              </a:spcAft>
              <a:buSzPts val="2100"/>
              <a:buNone/>
              <a:defRPr sz="2100"/>
            </a:lvl8pPr>
            <a:lvl9pPr lvl="8" rtl="0">
              <a:spcBef>
                <a:spcPts val="0"/>
              </a:spcBef>
              <a:spcAft>
                <a:spcPts val="0"/>
              </a:spcAft>
              <a:buSzPts val="2100"/>
              <a:buNone/>
              <a:defRPr sz="2100"/>
            </a:lvl9pPr>
          </a:lstStyle>
          <a:p>
            <a:endParaRPr/>
          </a:p>
        </p:txBody>
      </p:sp>
      <p:sp>
        <p:nvSpPr>
          <p:cNvPr id="88" name="Google Shape;88;p12"/>
          <p:cNvSpPr txBox="1">
            <a:spLocks noGrp="1"/>
          </p:cNvSpPr>
          <p:nvPr>
            <p:ph type="body" idx="1"/>
          </p:nvPr>
        </p:nvSpPr>
        <p:spPr>
          <a:xfrm>
            <a:off x="659000" y="2618825"/>
            <a:ext cx="4373400" cy="1585800"/>
          </a:xfrm>
          <a:prstGeom prst="rect">
            <a:avLst/>
          </a:prstGeom>
        </p:spPr>
        <p:txBody>
          <a:bodyPr spcFirstLastPara="1" wrap="square" lIns="0" tIns="0" rIns="0" bIns="0" anchor="t" anchorCtr="0">
            <a:noAutofit/>
          </a:bodyPr>
          <a:lstStyle>
            <a:lvl1pPr marL="457200" lvl="0" indent="-349250" rtl="0">
              <a:lnSpc>
                <a:spcPct val="95000"/>
              </a:lnSpc>
              <a:spcBef>
                <a:spcPts val="0"/>
              </a:spcBef>
              <a:spcAft>
                <a:spcPts val="0"/>
              </a:spcAft>
              <a:buClr>
                <a:srgbClr val="404041"/>
              </a:buClr>
              <a:buSzPts val="1900"/>
              <a:buFont typeface="Calibri"/>
              <a:buChar char="●"/>
              <a:defRPr sz="1900" b="1">
                <a:solidFill>
                  <a:srgbClr val="404041"/>
                </a:solidFill>
                <a:latin typeface="Calibri"/>
                <a:ea typeface="Calibri"/>
                <a:cs typeface="Calibri"/>
                <a:sym typeface="Calibri"/>
              </a:defRPr>
            </a:lvl1pPr>
            <a:lvl2pPr marL="914400" lvl="1" indent="-349250" rtl="0">
              <a:lnSpc>
                <a:spcPct val="95000"/>
              </a:lnSpc>
              <a:spcBef>
                <a:spcPts val="800"/>
              </a:spcBef>
              <a:spcAft>
                <a:spcPts val="0"/>
              </a:spcAft>
              <a:buClr>
                <a:srgbClr val="404041"/>
              </a:buClr>
              <a:buSzPts val="1900"/>
              <a:buFont typeface="Calibri"/>
              <a:buChar char="○"/>
              <a:defRPr sz="1900">
                <a:solidFill>
                  <a:srgbClr val="404041"/>
                </a:solidFill>
                <a:latin typeface="Calibri"/>
                <a:ea typeface="Calibri"/>
                <a:cs typeface="Calibri"/>
                <a:sym typeface="Calibri"/>
              </a:defRPr>
            </a:lvl2pPr>
            <a:lvl3pPr marL="1371600" lvl="2" indent="-349250" rtl="0">
              <a:lnSpc>
                <a:spcPct val="95000"/>
              </a:lnSpc>
              <a:spcBef>
                <a:spcPts val="800"/>
              </a:spcBef>
              <a:spcAft>
                <a:spcPts val="0"/>
              </a:spcAft>
              <a:buClr>
                <a:srgbClr val="404041"/>
              </a:buClr>
              <a:buSzPts val="1900"/>
              <a:buFont typeface="Calibri"/>
              <a:buChar char="■"/>
              <a:defRPr sz="1900">
                <a:solidFill>
                  <a:srgbClr val="404041"/>
                </a:solidFill>
                <a:latin typeface="Calibri"/>
                <a:ea typeface="Calibri"/>
                <a:cs typeface="Calibri"/>
                <a:sym typeface="Calibri"/>
              </a:defRPr>
            </a:lvl3pPr>
            <a:lvl4pPr marL="1828800" lvl="3" indent="-349250" rtl="0">
              <a:lnSpc>
                <a:spcPct val="95000"/>
              </a:lnSpc>
              <a:spcBef>
                <a:spcPts val="800"/>
              </a:spcBef>
              <a:spcAft>
                <a:spcPts val="0"/>
              </a:spcAft>
              <a:buClr>
                <a:srgbClr val="404041"/>
              </a:buClr>
              <a:buSzPts val="1900"/>
              <a:buFont typeface="Calibri"/>
              <a:buChar char="●"/>
              <a:defRPr sz="1900">
                <a:solidFill>
                  <a:srgbClr val="404041"/>
                </a:solidFill>
                <a:latin typeface="Calibri"/>
                <a:ea typeface="Calibri"/>
                <a:cs typeface="Calibri"/>
                <a:sym typeface="Calibri"/>
              </a:defRPr>
            </a:lvl4pPr>
            <a:lvl5pPr marL="2286000" lvl="4" indent="-349250" rtl="0">
              <a:lnSpc>
                <a:spcPct val="95000"/>
              </a:lnSpc>
              <a:spcBef>
                <a:spcPts val="800"/>
              </a:spcBef>
              <a:spcAft>
                <a:spcPts val="0"/>
              </a:spcAft>
              <a:buClr>
                <a:srgbClr val="404041"/>
              </a:buClr>
              <a:buSzPts val="1900"/>
              <a:buFont typeface="Calibri"/>
              <a:buChar char="○"/>
              <a:defRPr sz="1900">
                <a:solidFill>
                  <a:srgbClr val="404041"/>
                </a:solidFill>
                <a:latin typeface="Calibri"/>
                <a:ea typeface="Calibri"/>
                <a:cs typeface="Calibri"/>
                <a:sym typeface="Calibri"/>
              </a:defRPr>
            </a:lvl5pPr>
            <a:lvl6pPr marL="2743200" lvl="5" indent="-349250" rtl="0">
              <a:lnSpc>
                <a:spcPct val="95000"/>
              </a:lnSpc>
              <a:spcBef>
                <a:spcPts val="800"/>
              </a:spcBef>
              <a:spcAft>
                <a:spcPts val="0"/>
              </a:spcAft>
              <a:buClr>
                <a:srgbClr val="404041"/>
              </a:buClr>
              <a:buSzPts val="1900"/>
              <a:buFont typeface="Calibri"/>
              <a:buChar char="■"/>
              <a:defRPr sz="1900">
                <a:solidFill>
                  <a:srgbClr val="404041"/>
                </a:solidFill>
                <a:latin typeface="Calibri"/>
                <a:ea typeface="Calibri"/>
                <a:cs typeface="Calibri"/>
                <a:sym typeface="Calibri"/>
              </a:defRPr>
            </a:lvl6pPr>
            <a:lvl7pPr marL="3200400" lvl="6" indent="-349250" rtl="0">
              <a:lnSpc>
                <a:spcPct val="95000"/>
              </a:lnSpc>
              <a:spcBef>
                <a:spcPts val="800"/>
              </a:spcBef>
              <a:spcAft>
                <a:spcPts val="0"/>
              </a:spcAft>
              <a:buClr>
                <a:srgbClr val="404041"/>
              </a:buClr>
              <a:buSzPts val="1900"/>
              <a:buFont typeface="Calibri"/>
              <a:buChar char="●"/>
              <a:defRPr sz="1900">
                <a:solidFill>
                  <a:srgbClr val="404041"/>
                </a:solidFill>
                <a:latin typeface="Calibri"/>
                <a:ea typeface="Calibri"/>
                <a:cs typeface="Calibri"/>
                <a:sym typeface="Calibri"/>
              </a:defRPr>
            </a:lvl7pPr>
            <a:lvl8pPr marL="3657600" lvl="7" indent="-349250" rtl="0">
              <a:lnSpc>
                <a:spcPct val="95000"/>
              </a:lnSpc>
              <a:spcBef>
                <a:spcPts val="800"/>
              </a:spcBef>
              <a:spcAft>
                <a:spcPts val="0"/>
              </a:spcAft>
              <a:buClr>
                <a:srgbClr val="404041"/>
              </a:buClr>
              <a:buSzPts val="1900"/>
              <a:buFont typeface="Calibri"/>
              <a:buChar char="○"/>
              <a:defRPr sz="1900">
                <a:solidFill>
                  <a:srgbClr val="404041"/>
                </a:solidFill>
                <a:latin typeface="Calibri"/>
                <a:ea typeface="Calibri"/>
                <a:cs typeface="Calibri"/>
                <a:sym typeface="Calibri"/>
              </a:defRPr>
            </a:lvl8pPr>
            <a:lvl9pPr marL="4114800" lvl="8" indent="-349250" rtl="0">
              <a:lnSpc>
                <a:spcPct val="95000"/>
              </a:lnSpc>
              <a:spcBef>
                <a:spcPts val="800"/>
              </a:spcBef>
              <a:spcAft>
                <a:spcPts val="800"/>
              </a:spcAft>
              <a:buClr>
                <a:srgbClr val="404041"/>
              </a:buClr>
              <a:buSzPts val="1900"/>
              <a:buFont typeface="Calibri"/>
              <a:buChar char="■"/>
              <a:defRPr sz="1900">
                <a:solidFill>
                  <a:srgbClr val="404041"/>
                </a:solidFill>
                <a:latin typeface="Calibri"/>
                <a:ea typeface="Calibri"/>
                <a:cs typeface="Calibri"/>
                <a:sym typeface="Calibri"/>
              </a:defRPr>
            </a:lvl9pPr>
          </a:lstStyle>
          <a:p>
            <a:endParaRPr/>
          </a:p>
        </p:txBody>
      </p:sp>
      <p:sp>
        <p:nvSpPr>
          <p:cNvPr id="89" name="Google Shape;89;p12"/>
          <p:cNvSpPr>
            <a:spLocks noGrp="1"/>
          </p:cNvSpPr>
          <p:nvPr>
            <p:ph type="pic" idx="2"/>
          </p:nvPr>
        </p:nvSpPr>
        <p:spPr>
          <a:xfrm>
            <a:off x="0" y="0"/>
            <a:ext cx="9144000" cy="1761900"/>
          </a:xfrm>
          <a:prstGeom prst="rect">
            <a:avLst/>
          </a:prstGeom>
          <a:noFill/>
          <a:ln>
            <a:noFill/>
          </a:ln>
        </p:spPr>
      </p:sp>
      <p:sp>
        <p:nvSpPr>
          <p:cNvPr id="90" name="Google Shape;90;p12"/>
          <p:cNvSpPr txBox="1">
            <a:spLocks noGrp="1"/>
          </p:cNvSpPr>
          <p:nvPr>
            <p:ph type="subTitle" idx="3"/>
          </p:nvPr>
        </p:nvSpPr>
        <p:spPr>
          <a:xfrm>
            <a:off x="661057" y="4761948"/>
            <a:ext cx="3623100" cy="107700"/>
          </a:xfrm>
          <a:prstGeom prst="rect">
            <a:avLst/>
          </a:prstGeom>
        </p:spPr>
        <p:txBody>
          <a:bodyPr spcFirstLastPara="1" wrap="square" lIns="0" tIns="0" rIns="0" bIns="0" anchor="t" anchorCtr="0">
            <a:noAutofit/>
          </a:bodyPr>
          <a:lstStyle>
            <a:lvl1pPr lvl="0" rtl="0">
              <a:spcBef>
                <a:spcPts val="0"/>
              </a:spcBef>
              <a:spcAft>
                <a:spcPts val="0"/>
              </a:spcAft>
              <a:buClr>
                <a:srgbClr val="939597"/>
              </a:buClr>
              <a:buSzPts val="700"/>
              <a:buFont typeface="Calibri"/>
              <a:buNone/>
              <a:defRPr sz="700">
                <a:solidFill>
                  <a:srgbClr val="939597"/>
                </a:solidFill>
                <a:latin typeface="Calibri"/>
                <a:ea typeface="Calibri"/>
                <a:cs typeface="Calibri"/>
                <a:sym typeface="Calibri"/>
              </a:defRPr>
            </a:lvl1pPr>
            <a:lvl2pPr lvl="1" rtl="0">
              <a:spcBef>
                <a:spcPts val="0"/>
              </a:spcBef>
              <a:spcAft>
                <a:spcPts val="0"/>
              </a:spcAft>
              <a:buClr>
                <a:srgbClr val="939597"/>
              </a:buClr>
              <a:buSzPts val="700"/>
              <a:buNone/>
              <a:defRPr sz="700">
                <a:solidFill>
                  <a:srgbClr val="939597"/>
                </a:solidFill>
              </a:defRPr>
            </a:lvl2pPr>
            <a:lvl3pPr lvl="2" rtl="0">
              <a:spcBef>
                <a:spcPts val="0"/>
              </a:spcBef>
              <a:spcAft>
                <a:spcPts val="0"/>
              </a:spcAft>
              <a:buClr>
                <a:srgbClr val="939597"/>
              </a:buClr>
              <a:buSzPts val="700"/>
              <a:buNone/>
              <a:defRPr sz="700">
                <a:solidFill>
                  <a:srgbClr val="939597"/>
                </a:solidFill>
              </a:defRPr>
            </a:lvl3pPr>
            <a:lvl4pPr lvl="3" rtl="0">
              <a:spcBef>
                <a:spcPts val="0"/>
              </a:spcBef>
              <a:spcAft>
                <a:spcPts val="0"/>
              </a:spcAft>
              <a:buClr>
                <a:srgbClr val="939597"/>
              </a:buClr>
              <a:buSzPts val="700"/>
              <a:buNone/>
              <a:defRPr sz="700">
                <a:solidFill>
                  <a:srgbClr val="939597"/>
                </a:solidFill>
              </a:defRPr>
            </a:lvl4pPr>
            <a:lvl5pPr lvl="4" rtl="0">
              <a:spcBef>
                <a:spcPts val="0"/>
              </a:spcBef>
              <a:spcAft>
                <a:spcPts val="0"/>
              </a:spcAft>
              <a:buClr>
                <a:srgbClr val="939597"/>
              </a:buClr>
              <a:buSzPts val="700"/>
              <a:buNone/>
              <a:defRPr sz="700">
                <a:solidFill>
                  <a:srgbClr val="939597"/>
                </a:solidFill>
              </a:defRPr>
            </a:lvl5pPr>
            <a:lvl6pPr lvl="5" rtl="0">
              <a:spcBef>
                <a:spcPts val="0"/>
              </a:spcBef>
              <a:spcAft>
                <a:spcPts val="0"/>
              </a:spcAft>
              <a:buClr>
                <a:srgbClr val="939597"/>
              </a:buClr>
              <a:buSzPts val="700"/>
              <a:buNone/>
              <a:defRPr sz="700">
                <a:solidFill>
                  <a:srgbClr val="939597"/>
                </a:solidFill>
              </a:defRPr>
            </a:lvl6pPr>
            <a:lvl7pPr lvl="6" rtl="0">
              <a:spcBef>
                <a:spcPts val="0"/>
              </a:spcBef>
              <a:spcAft>
                <a:spcPts val="0"/>
              </a:spcAft>
              <a:buClr>
                <a:srgbClr val="939597"/>
              </a:buClr>
              <a:buSzPts val="700"/>
              <a:buNone/>
              <a:defRPr sz="700">
                <a:solidFill>
                  <a:srgbClr val="939597"/>
                </a:solidFill>
              </a:defRPr>
            </a:lvl7pPr>
            <a:lvl8pPr lvl="7" rtl="0">
              <a:spcBef>
                <a:spcPts val="0"/>
              </a:spcBef>
              <a:spcAft>
                <a:spcPts val="0"/>
              </a:spcAft>
              <a:buClr>
                <a:srgbClr val="939597"/>
              </a:buClr>
              <a:buSzPts val="700"/>
              <a:buNone/>
              <a:defRPr sz="700">
                <a:solidFill>
                  <a:srgbClr val="939597"/>
                </a:solidFill>
              </a:defRPr>
            </a:lvl8pPr>
            <a:lvl9pPr lvl="8" rtl="0">
              <a:spcBef>
                <a:spcPts val="0"/>
              </a:spcBef>
              <a:spcAft>
                <a:spcPts val="0"/>
              </a:spcAft>
              <a:buClr>
                <a:srgbClr val="939597"/>
              </a:buClr>
              <a:buSzPts val="700"/>
              <a:buNone/>
              <a:defRPr sz="700">
                <a:solidFill>
                  <a:srgbClr val="939597"/>
                </a:solidFil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IDE BANNER - 1 COLUMN">
  <p:cSld name="CUSTOM_3_1_1_1_2">
    <p:spTree>
      <p:nvGrpSpPr>
        <p:cNvPr id="1" name="Shape 91"/>
        <p:cNvGrpSpPr/>
        <p:nvPr/>
      </p:nvGrpSpPr>
      <p:grpSpPr>
        <a:xfrm>
          <a:off x="0" y="0"/>
          <a:ext cx="0" cy="0"/>
          <a:chOff x="0" y="0"/>
          <a:chExt cx="0" cy="0"/>
        </a:xfrm>
      </p:grpSpPr>
      <p:sp>
        <p:nvSpPr>
          <p:cNvPr id="92" name="Google Shape;92;p13"/>
          <p:cNvSpPr txBox="1">
            <a:spLocks noGrp="1"/>
          </p:cNvSpPr>
          <p:nvPr>
            <p:ph type="title"/>
          </p:nvPr>
        </p:nvSpPr>
        <p:spPr>
          <a:xfrm>
            <a:off x="4135250" y="884950"/>
            <a:ext cx="4491600" cy="303900"/>
          </a:xfrm>
          <a:prstGeom prst="rect">
            <a:avLst/>
          </a:prstGeom>
        </p:spPr>
        <p:txBody>
          <a:bodyPr spcFirstLastPara="1" wrap="square" lIns="0" tIns="0" rIns="0" bIns="0" anchor="t" anchorCtr="0">
            <a:noAutofit/>
          </a:bodyPr>
          <a:lstStyle>
            <a:lvl1pPr lvl="0" rtl="0">
              <a:spcBef>
                <a:spcPts val="0"/>
              </a:spcBef>
              <a:spcAft>
                <a:spcPts val="0"/>
              </a:spcAft>
              <a:buClr>
                <a:srgbClr val="404041"/>
              </a:buClr>
              <a:buSzPts val="2400"/>
              <a:buNone/>
              <a:defRPr sz="2400" b="0">
                <a:solidFill>
                  <a:srgbClr val="404041"/>
                </a:solidFill>
              </a:defRPr>
            </a:lvl1pPr>
            <a:lvl2pPr lvl="1" rtl="0">
              <a:spcBef>
                <a:spcPts val="300"/>
              </a:spcBef>
              <a:spcAft>
                <a:spcPts val="0"/>
              </a:spcAft>
              <a:buSzPts val="2100"/>
              <a:buNone/>
              <a:defRPr sz="2100"/>
            </a:lvl2pPr>
            <a:lvl3pPr lvl="2" rtl="0">
              <a:spcBef>
                <a:spcPts val="0"/>
              </a:spcBef>
              <a:spcAft>
                <a:spcPts val="0"/>
              </a:spcAft>
              <a:buSzPts val="2100"/>
              <a:buNone/>
              <a:defRPr sz="2100"/>
            </a:lvl3pPr>
            <a:lvl4pPr lvl="3" rtl="0">
              <a:spcBef>
                <a:spcPts val="0"/>
              </a:spcBef>
              <a:spcAft>
                <a:spcPts val="0"/>
              </a:spcAft>
              <a:buSzPts val="2100"/>
              <a:buNone/>
              <a:defRPr sz="2100"/>
            </a:lvl4pPr>
            <a:lvl5pPr lvl="4" rtl="0">
              <a:spcBef>
                <a:spcPts val="0"/>
              </a:spcBef>
              <a:spcAft>
                <a:spcPts val="0"/>
              </a:spcAft>
              <a:buSzPts val="2100"/>
              <a:buNone/>
              <a:defRPr sz="2100"/>
            </a:lvl5pPr>
            <a:lvl6pPr lvl="5" rtl="0">
              <a:spcBef>
                <a:spcPts val="0"/>
              </a:spcBef>
              <a:spcAft>
                <a:spcPts val="0"/>
              </a:spcAft>
              <a:buSzPts val="2100"/>
              <a:buNone/>
              <a:defRPr sz="2100"/>
            </a:lvl6pPr>
            <a:lvl7pPr lvl="6" rtl="0">
              <a:spcBef>
                <a:spcPts val="0"/>
              </a:spcBef>
              <a:spcAft>
                <a:spcPts val="0"/>
              </a:spcAft>
              <a:buSzPts val="2100"/>
              <a:buNone/>
              <a:defRPr sz="2100"/>
            </a:lvl7pPr>
            <a:lvl8pPr lvl="7" rtl="0">
              <a:spcBef>
                <a:spcPts val="0"/>
              </a:spcBef>
              <a:spcAft>
                <a:spcPts val="0"/>
              </a:spcAft>
              <a:buSzPts val="2100"/>
              <a:buNone/>
              <a:defRPr sz="2100"/>
            </a:lvl8pPr>
            <a:lvl9pPr lvl="8" rtl="0">
              <a:spcBef>
                <a:spcPts val="0"/>
              </a:spcBef>
              <a:spcAft>
                <a:spcPts val="0"/>
              </a:spcAft>
              <a:buSzPts val="2100"/>
              <a:buNone/>
              <a:defRPr sz="2100"/>
            </a:lvl9pPr>
          </a:lstStyle>
          <a:p>
            <a:endParaRPr/>
          </a:p>
        </p:txBody>
      </p:sp>
      <p:sp>
        <p:nvSpPr>
          <p:cNvPr id="93" name="Google Shape;93;p13"/>
          <p:cNvSpPr txBox="1">
            <a:spLocks noGrp="1"/>
          </p:cNvSpPr>
          <p:nvPr>
            <p:ph type="body" idx="1"/>
          </p:nvPr>
        </p:nvSpPr>
        <p:spPr>
          <a:xfrm>
            <a:off x="4135050" y="1568050"/>
            <a:ext cx="3828600" cy="2445000"/>
          </a:xfrm>
          <a:prstGeom prst="rect">
            <a:avLst/>
          </a:prstGeom>
        </p:spPr>
        <p:txBody>
          <a:bodyPr spcFirstLastPara="1" wrap="square" lIns="0" tIns="0" rIns="0" bIns="0" anchor="t" anchorCtr="0">
            <a:noAutofit/>
          </a:bodyPr>
          <a:lstStyle>
            <a:lvl1pPr marL="457200" lvl="0" indent="-342900" rtl="0">
              <a:lnSpc>
                <a:spcPct val="95000"/>
              </a:lnSpc>
              <a:spcBef>
                <a:spcPts val="0"/>
              </a:spcBef>
              <a:spcAft>
                <a:spcPts val="0"/>
              </a:spcAft>
              <a:buClr>
                <a:srgbClr val="404041"/>
              </a:buClr>
              <a:buSzPts val="1800"/>
              <a:buFont typeface="Calibri"/>
              <a:buChar char="●"/>
              <a:defRPr b="1">
                <a:solidFill>
                  <a:srgbClr val="404041"/>
                </a:solidFill>
                <a:latin typeface="Calibri"/>
                <a:ea typeface="Calibri"/>
                <a:cs typeface="Calibri"/>
                <a:sym typeface="Calibri"/>
              </a:defRPr>
            </a:lvl1pPr>
            <a:lvl2pPr marL="914400" lvl="1"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2pPr>
            <a:lvl3pPr marL="1371600" lvl="2"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3pPr>
            <a:lvl4pPr marL="1828800" lvl="3"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4pPr>
            <a:lvl5pPr marL="2286000" lvl="4"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5pPr>
            <a:lvl6pPr marL="2743200" lvl="5"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6pPr>
            <a:lvl7pPr marL="3200400" lvl="6"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7pPr>
            <a:lvl8pPr marL="3657600" lvl="7"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8pPr>
            <a:lvl9pPr marL="4114800" lvl="8" indent="-342900" rtl="0">
              <a:lnSpc>
                <a:spcPct val="95000"/>
              </a:lnSpc>
              <a:spcBef>
                <a:spcPts val="800"/>
              </a:spcBef>
              <a:spcAft>
                <a:spcPts val="800"/>
              </a:spcAft>
              <a:buClr>
                <a:srgbClr val="404041"/>
              </a:buClr>
              <a:buSzPts val="1800"/>
              <a:buFont typeface="Calibri"/>
              <a:buChar char="■"/>
              <a:defRPr>
                <a:solidFill>
                  <a:srgbClr val="404041"/>
                </a:solidFill>
                <a:latin typeface="Calibri"/>
                <a:ea typeface="Calibri"/>
                <a:cs typeface="Calibri"/>
                <a:sym typeface="Calibri"/>
              </a:defRPr>
            </a:lvl9pPr>
          </a:lstStyle>
          <a:p>
            <a:endParaRPr/>
          </a:p>
        </p:txBody>
      </p:sp>
      <p:sp>
        <p:nvSpPr>
          <p:cNvPr id="94" name="Google Shape;94;p13"/>
          <p:cNvSpPr>
            <a:spLocks noGrp="1"/>
          </p:cNvSpPr>
          <p:nvPr>
            <p:ph type="pic" idx="2"/>
          </p:nvPr>
        </p:nvSpPr>
        <p:spPr>
          <a:xfrm>
            <a:off x="300050" y="0"/>
            <a:ext cx="3286800" cy="5143500"/>
          </a:xfrm>
          <a:prstGeom prst="rect">
            <a:avLst/>
          </a:prstGeom>
          <a:no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R SIDE IMAGE - 1 COLUMN">
  <p:cSld name="CUSTOM_3_1_1_1_2_2">
    <p:spTree>
      <p:nvGrpSpPr>
        <p:cNvPr id="1" name="Shape 95"/>
        <p:cNvGrpSpPr/>
        <p:nvPr/>
      </p:nvGrpSpPr>
      <p:grpSpPr>
        <a:xfrm>
          <a:off x="0" y="0"/>
          <a:ext cx="0" cy="0"/>
          <a:chOff x="0" y="0"/>
          <a:chExt cx="0" cy="0"/>
        </a:xfrm>
      </p:grpSpPr>
      <p:sp>
        <p:nvSpPr>
          <p:cNvPr id="96" name="Google Shape;96;p14"/>
          <p:cNvSpPr>
            <a:spLocks noGrp="1"/>
          </p:cNvSpPr>
          <p:nvPr>
            <p:ph type="pic" idx="2"/>
          </p:nvPr>
        </p:nvSpPr>
        <p:spPr>
          <a:xfrm>
            <a:off x="3586750" y="532200"/>
            <a:ext cx="5557200" cy="3942000"/>
          </a:xfrm>
          <a:prstGeom prst="rect">
            <a:avLst/>
          </a:prstGeom>
          <a:noFill/>
          <a:ln>
            <a:noFill/>
          </a:ln>
        </p:spPr>
      </p:sp>
      <p:sp>
        <p:nvSpPr>
          <p:cNvPr id="97" name="Google Shape;97;p14"/>
          <p:cNvSpPr txBox="1">
            <a:spLocks noGrp="1"/>
          </p:cNvSpPr>
          <p:nvPr>
            <p:ph type="title"/>
          </p:nvPr>
        </p:nvSpPr>
        <p:spPr>
          <a:xfrm>
            <a:off x="659200" y="884950"/>
            <a:ext cx="2381700" cy="303900"/>
          </a:xfrm>
          <a:prstGeom prst="rect">
            <a:avLst/>
          </a:prstGeom>
        </p:spPr>
        <p:txBody>
          <a:bodyPr spcFirstLastPara="1" wrap="square" lIns="0" tIns="0" rIns="0" bIns="0" anchor="t" anchorCtr="0">
            <a:noAutofit/>
          </a:bodyPr>
          <a:lstStyle>
            <a:lvl1pPr lvl="0" rtl="0">
              <a:spcBef>
                <a:spcPts val="0"/>
              </a:spcBef>
              <a:spcAft>
                <a:spcPts val="0"/>
              </a:spcAft>
              <a:buClr>
                <a:srgbClr val="404041"/>
              </a:buClr>
              <a:buSzPts val="2400"/>
              <a:buNone/>
              <a:defRPr sz="2400" b="0">
                <a:solidFill>
                  <a:srgbClr val="404041"/>
                </a:solidFill>
              </a:defRPr>
            </a:lvl1pPr>
            <a:lvl2pPr lvl="1" rtl="0">
              <a:spcBef>
                <a:spcPts val="300"/>
              </a:spcBef>
              <a:spcAft>
                <a:spcPts val="0"/>
              </a:spcAft>
              <a:buSzPts val="2100"/>
              <a:buNone/>
              <a:defRPr sz="2100"/>
            </a:lvl2pPr>
            <a:lvl3pPr lvl="2" rtl="0">
              <a:spcBef>
                <a:spcPts val="0"/>
              </a:spcBef>
              <a:spcAft>
                <a:spcPts val="0"/>
              </a:spcAft>
              <a:buSzPts val="2100"/>
              <a:buNone/>
              <a:defRPr sz="2100"/>
            </a:lvl3pPr>
            <a:lvl4pPr lvl="3" rtl="0">
              <a:spcBef>
                <a:spcPts val="0"/>
              </a:spcBef>
              <a:spcAft>
                <a:spcPts val="0"/>
              </a:spcAft>
              <a:buSzPts val="2100"/>
              <a:buNone/>
              <a:defRPr sz="2100"/>
            </a:lvl4pPr>
            <a:lvl5pPr lvl="4" rtl="0">
              <a:spcBef>
                <a:spcPts val="0"/>
              </a:spcBef>
              <a:spcAft>
                <a:spcPts val="0"/>
              </a:spcAft>
              <a:buSzPts val="2100"/>
              <a:buNone/>
              <a:defRPr sz="2100"/>
            </a:lvl5pPr>
            <a:lvl6pPr lvl="5" rtl="0">
              <a:spcBef>
                <a:spcPts val="0"/>
              </a:spcBef>
              <a:spcAft>
                <a:spcPts val="0"/>
              </a:spcAft>
              <a:buSzPts val="2100"/>
              <a:buNone/>
              <a:defRPr sz="2100"/>
            </a:lvl6pPr>
            <a:lvl7pPr lvl="6" rtl="0">
              <a:spcBef>
                <a:spcPts val="0"/>
              </a:spcBef>
              <a:spcAft>
                <a:spcPts val="0"/>
              </a:spcAft>
              <a:buSzPts val="2100"/>
              <a:buNone/>
              <a:defRPr sz="2100"/>
            </a:lvl7pPr>
            <a:lvl8pPr lvl="7" rtl="0">
              <a:spcBef>
                <a:spcPts val="0"/>
              </a:spcBef>
              <a:spcAft>
                <a:spcPts val="0"/>
              </a:spcAft>
              <a:buSzPts val="2100"/>
              <a:buNone/>
              <a:defRPr sz="2100"/>
            </a:lvl8pPr>
            <a:lvl9pPr lvl="8" rtl="0">
              <a:spcBef>
                <a:spcPts val="0"/>
              </a:spcBef>
              <a:spcAft>
                <a:spcPts val="0"/>
              </a:spcAft>
              <a:buSzPts val="2100"/>
              <a:buNone/>
              <a:defRPr sz="2100"/>
            </a:lvl9pPr>
          </a:lstStyle>
          <a:p>
            <a:endParaRPr/>
          </a:p>
        </p:txBody>
      </p:sp>
      <p:sp>
        <p:nvSpPr>
          <p:cNvPr id="98" name="Google Shape;98;p14"/>
          <p:cNvSpPr txBox="1">
            <a:spLocks noGrp="1"/>
          </p:cNvSpPr>
          <p:nvPr>
            <p:ph type="body" idx="1"/>
          </p:nvPr>
        </p:nvSpPr>
        <p:spPr>
          <a:xfrm>
            <a:off x="659000" y="1568050"/>
            <a:ext cx="2381700" cy="2445000"/>
          </a:xfrm>
          <a:prstGeom prst="rect">
            <a:avLst/>
          </a:prstGeom>
        </p:spPr>
        <p:txBody>
          <a:bodyPr spcFirstLastPara="1" wrap="square" lIns="0" tIns="0" rIns="0" bIns="0" anchor="t" anchorCtr="0">
            <a:noAutofit/>
          </a:bodyPr>
          <a:lstStyle>
            <a:lvl1pPr marL="457200" lvl="0" indent="-349250" rtl="0">
              <a:lnSpc>
                <a:spcPct val="95000"/>
              </a:lnSpc>
              <a:spcBef>
                <a:spcPts val="0"/>
              </a:spcBef>
              <a:spcAft>
                <a:spcPts val="0"/>
              </a:spcAft>
              <a:buClr>
                <a:srgbClr val="404041"/>
              </a:buClr>
              <a:buSzPts val="1900"/>
              <a:buFont typeface="Calibri"/>
              <a:buChar char="●"/>
              <a:defRPr sz="1900" b="1">
                <a:solidFill>
                  <a:srgbClr val="404041"/>
                </a:solidFill>
                <a:latin typeface="Calibri"/>
                <a:ea typeface="Calibri"/>
                <a:cs typeface="Calibri"/>
                <a:sym typeface="Calibri"/>
              </a:defRPr>
            </a:lvl1pPr>
            <a:lvl2pPr marL="914400" lvl="1" indent="-349250" rtl="0">
              <a:lnSpc>
                <a:spcPct val="95000"/>
              </a:lnSpc>
              <a:spcBef>
                <a:spcPts val="800"/>
              </a:spcBef>
              <a:spcAft>
                <a:spcPts val="0"/>
              </a:spcAft>
              <a:buClr>
                <a:srgbClr val="404041"/>
              </a:buClr>
              <a:buSzPts val="1900"/>
              <a:buFont typeface="Calibri"/>
              <a:buChar char="○"/>
              <a:defRPr sz="1900">
                <a:solidFill>
                  <a:srgbClr val="404041"/>
                </a:solidFill>
                <a:latin typeface="Calibri"/>
                <a:ea typeface="Calibri"/>
                <a:cs typeface="Calibri"/>
                <a:sym typeface="Calibri"/>
              </a:defRPr>
            </a:lvl2pPr>
            <a:lvl3pPr marL="1371600" lvl="2" indent="-349250" rtl="0">
              <a:lnSpc>
                <a:spcPct val="95000"/>
              </a:lnSpc>
              <a:spcBef>
                <a:spcPts val="800"/>
              </a:spcBef>
              <a:spcAft>
                <a:spcPts val="0"/>
              </a:spcAft>
              <a:buClr>
                <a:srgbClr val="404041"/>
              </a:buClr>
              <a:buSzPts val="1900"/>
              <a:buFont typeface="Calibri"/>
              <a:buChar char="■"/>
              <a:defRPr sz="1900">
                <a:solidFill>
                  <a:srgbClr val="404041"/>
                </a:solidFill>
                <a:latin typeface="Calibri"/>
                <a:ea typeface="Calibri"/>
                <a:cs typeface="Calibri"/>
                <a:sym typeface="Calibri"/>
              </a:defRPr>
            </a:lvl3pPr>
            <a:lvl4pPr marL="1828800" lvl="3" indent="-349250" rtl="0">
              <a:lnSpc>
                <a:spcPct val="95000"/>
              </a:lnSpc>
              <a:spcBef>
                <a:spcPts val="800"/>
              </a:spcBef>
              <a:spcAft>
                <a:spcPts val="0"/>
              </a:spcAft>
              <a:buClr>
                <a:srgbClr val="404041"/>
              </a:buClr>
              <a:buSzPts val="1900"/>
              <a:buFont typeface="Calibri"/>
              <a:buChar char="●"/>
              <a:defRPr sz="1900">
                <a:solidFill>
                  <a:srgbClr val="404041"/>
                </a:solidFill>
                <a:latin typeface="Calibri"/>
                <a:ea typeface="Calibri"/>
                <a:cs typeface="Calibri"/>
                <a:sym typeface="Calibri"/>
              </a:defRPr>
            </a:lvl4pPr>
            <a:lvl5pPr marL="2286000" lvl="4" indent="-349250" rtl="0">
              <a:lnSpc>
                <a:spcPct val="95000"/>
              </a:lnSpc>
              <a:spcBef>
                <a:spcPts val="800"/>
              </a:spcBef>
              <a:spcAft>
                <a:spcPts val="0"/>
              </a:spcAft>
              <a:buClr>
                <a:srgbClr val="404041"/>
              </a:buClr>
              <a:buSzPts val="1900"/>
              <a:buFont typeface="Calibri"/>
              <a:buChar char="○"/>
              <a:defRPr sz="1900">
                <a:solidFill>
                  <a:srgbClr val="404041"/>
                </a:solidFill>
                <a:latin typeface="Calibri"/>
                <a:ea typeface="Calibri"/>
                <a:cs typeface="Calibri"/>
                <a:sym typeface="Calibri"/>
              </a:defRPr>
            </a:lvl5pPr>
            <a:lvl6pPr marL="2743200" lvl="5" indent="-349250" rtl="0">
              <a:lnSpc>
                <a:spcPct val="95000"/>
              </a:lnSpc>
              <a:spcBef>
                <a:spcPts val="800"/>
              </a:spcBef>
              <a:spcAft>
                <a:spcPts val="0"/>
              </a:spcAft>
              <a:buClr>
                <a:srgbClr val="404041"/>
              </a:buClr>
              <a:buSzPts val="1900"/>
              <a:buFont typeface="Calibri"/>
              <a:buChar char="■"/>
              <a:defRPr sz="1900">
                <a:solidFill>
                  <a:srgbClr val="404041"/>
                </a:solidFill>
                <a:latin typeface="Calibri"/>
                <a:ea typeface="Calibri"/>
                <a:cs typeface="Calibri"/>
                <a:sym typeface="Calibri"/>
              </a:defRPr>
            </a:lvl6pPr>
            <a:lvl7pPr marL="3200400" lvl="6" indent="-349250" rtl="0">
              <a:lnSpc>
                <a:spcPct val="95000"/>
              </a:lnSpc>
              <a:spcBef>
                <a:spcPts val="800"/>
              </a:spcBef>
              <a:spcAft>
                <a:spcPts val="0"/>
              </a:spcAft>
              <a:buClr>
                <a:srgbClr val="404041"/>
              </a:buClr>
              <a:buSzPts val="1900"/>
              <a:buFont typeface="Calibri"/>
              <a:buChar char="●"/>
              <a:defRPr sz="1900">
                <a:solidFill>
                  <a:srgbClr val="404041"/>
                </a:solidFill>
                <a:latin typeface="Calibri"/>
                <a:ea typeface="Calibri"/>
                <a:cs typeface="Calibri"/>
                <a:sym typeface="Calibri"/>
              </a:defRPr>
            </a:lvl7pPr>
            <a:lvl8pPr marL="3657600" lvl="7" indent="-349250" rtl="0">
              <a:lnSpc>
                <a:spcPct val="95000"/>
              </a:lnSpc>
              <a:spcBef>
                <a:spcPts val="800"/>
              </a:spcBef>
              <a:spcAft>
                <a:spcPts val="0"/>
              </a:spcAft>
              <a:buClr>
                <a:srgbClr val="404041"/>
              </a:buClr>
              <a:buSzPts val="1900"/>
              <a:buFont typeface="Calibri"/>
              <a:buChar char="○"/>
              <a:defRPr sz="1900">
                <a:solidFill>
                  <a:srgbClr val="404041"/>
                </a:solidFill>
                <a:latin typeface="Calibri"/>
                <a:ea typeface="Calibri"/>
                <a:cs typeface="Calibri"/>
                <a:sym typeface="Calibri"/>
              </a:defRPr>
            </a:lvl8pPr>
            <a:lvl9pPr marL="4114800" lvl="8" indent="-349250" rtl="0">
              <a:lnSpc>
                <a:spcPct val="95000"/>
              </a:lnSpc>
              <a:spcBef>
                <a:spcPts val="800"/>
              </a:spcBef>
              <a:spcAft>
                <a:spcPts val="800"/>
              </a:spcAft>
              <a:buClr>
                <a:srgbClr val="404041"/>
              </a:buClr>
              <a:buSzPts val="1900"/>
              <a:buFont typeface="Calibri"/>
              <a:buChar char="■"/>
              <a:defRPr sz="1900">
                <a:solidFill>
                  <a:srgbClr val="404041"/>
                </a:solidFill>
                <a:latin typeface="Calibri"/>
                <a:ea typeface="Calibri"/>
                <a:cs typeface="Calibri"/>
                <a:sym typeface="Calibri"/>
              </a:defRPr>
            </a:lvl9pPr>
          </a:lstStyle>
          <a:p>
            <a:endParaRPr/>
          </a:p>
        </p:txBody>
      </p:sp>
      <p:sp>
        <p:nvSpPr>
          <p:cNvPr id="99" name="Google Shape;99;p14"/>
          <p:cNvSpPr txBox="1">
            <a:spLocks noGrp="1"/>
          </p:cNvSpPr>
          <p:nvPr>
            <p:ph type="subTitle" idx="3"/>
          </p:nvPr>
        </p:nvSpPr>
        <p:spPr>
          <a:xfrm>
            <a:off x="661057" y="4761948"/>
            <a:ext cx="3623100" cy="107700"/>
          </a:xfrm>
          <a:prstGeom prst="rect">
            <a:avLst/>
          </a:prstGeom>
        </p:spPr>
        <p:txBody>
          <a:bodyPr spcFirstLastPara="1" wrap="square" lIns="0" tIns="0" rIns="0" bIns="0" anchor="t" anchorCtr="0">
            <a:noAutofit/>
          </a:bodyPr>
          <a:lstStyle>
            <a:lvl1pPr lvl="0" rtl="0">
              <a:spcBef>
                <a:spcPts val="0"/>
              </a:spcBef>
              <a:spcAft>
                <a:spcPts val="0"/>
              </a:spcAft>
              <a:buClr>
                <a:srgbClr val="939597"/>
              </a:buClr>
              <a:buSzPts val="700"/>
              <a:buFont typeface="Calibri"/>
              <a:buNone/>
              <a:defRPr sz="700">
                <a:solidFill>
                  <a:srgbClr val="939597"/>
                </a:solidFill>
                <a:latin typeface="Calibri"/>
                <a:ea typeface="Calibri"/>
                <a:cs typeface="Calibri"/>
                <a:sym typeface="Calibri"/>
              </a:defRPr>
            </a:lvl1pPr>
            <a:lvl2pPr lvl="1" rtl="0">
              <a:spcBef>
                <a:spcPts val="0"/>
              </a:spcBef>
              <a:spcAft>
                <a:spcPts val="0"/>
              </a:spcAft>
              <a:buClr>
                <a:srgbClr val="939597"/>
              </a:buClr>
              <a:buSzPts val="700"/>
              <a:buNone/>
              <a:defRPr sz="700">
                <a:solidFill>
                  <a:srgbClr val="939597"/>
                </a:solidFill>
              </a:defRPr>
            </a:lvl2pPr>
            <a:lvl3pPr lvl="2" rtl="0">
              <a:spcBef>
                <a:spcPts val="0"/>
              </a:spcBef>
              <a:spcAft>
                <a:spcPts val="0"/>
              </a:spcAft>
              <a:buClr>
                <a:srgbClr val="939597"/>
              </a:buClr>
              <a:buSzPts val="700"/>
              <a:buNone/>
              <a:defRPr sz="700">
                <a:solidFill>
                  <a:srgbClr val="939597"/>
                </a:solidFill>
              </a:defRPr>
            </a:lvl3pPr>
            <a:lvl4pPr lvl="3" rtl="0">
              <a:spcBef>
                <a:spcPts val="0"/>
              </a:spcBef>
              <a:spcAft>
                <a:spcPts val="0"/>
              </a:spcAft>
              <a:buClr>
                <a:srgbClr val="939597"/>
              </a:buClr>
              <a:buSzPts val="700"/>
              <a:buNone/>
              <a:defRPr sz="700">
                <a:solidFill>
                  <a:srgbClr val="939597"/>
                </a:solidFill>
              </a:defRPr>
            </a:lvl4pPr>
            <a:lvl5pPr lvl="4" rtl="0">
              <a:spcBef>
                <a:spcPts val="0"/>
              </a:spcBef>
              <a:spcAft>
                <a:spcPts val="0"/>
              </a:spcAft>
              <a:buClr>
                <a:srgbClr val="939597"/>
              </a:buClr>
              <a:buSzPts val="700"/>
              <a:buNone/>
              <a:defRPr sz="700">
                <a:solidFill>
                  <a:srgbClr val="939597"/>
                </a:solidFill>
              </a:defRPr>
            </a:lvl5pPr>
            <a:lvl6pPr lvl="5" rtl="0">
              <a:spcBef>
                <a:spcPts val="0"/>
              </a:spcBef>
              <a:spcAft>
                <a:spcPts val="0"/>
              </a:spcAft>
              <a:buClr>
                <a:srgbClr val="939597"/>
              </a:buClr>
              <a:buSzPts val="700"/>
              <a:buNone/>
              <a:defRPr sz="700">
                <a:solidFill>
                  <a:srgbClr val="939597"/>
                </a:solidFill>
              </a:defRPr>
            </a:lvl6pPr>
            <a:lvl7pPr lvl="6" rtl="0">
              <a:spcBef>
                <a:spcPts val="0"/>
              </a:spcBef>
              <a:spcAft>
                <a:spcPts val="0"/>
              </a:spcAft>
              <a:buClr>
                <a:srgbClr val="939597"/>
              </a:buClr>
              <a:buSzPts val="700"/>
              <a:buNone/>
              <a:defRPr sz="700">
                <a:solidFill>
                  <a:srgbClr val="939597"/>
                </a:solidFill>
              </a:defRPr>
            </a:lvl7pPr>
            <a:lvl8pPr lvl="7" rtl="0">
              <a:spcBef>
                <a:spcPts val="0"/>
              </a:spcBef>
              <a:spcAft>
                <a:spcPts val="0"/>
              </a:spcAft>
              <a:buClr>
                <a:srgbClr val="939597"/>
              </a:buClr>
              <a:buSzPts val="700"/>
              <a:buNone/>
              <a:defRPr sz="700">
                <a:solidFill>
                  <a:srgbClr val="939597"/>
                </a:solidFill>
              </a:defRPr>
            </a:lvl8pPr>
            <a:lvl9pPr lvl="8" rtl="0">
              <a:spcBef>
                <a:spcPts val="0"/>
              </a:spcBef>
              <a:spcAft>
                <a:spcPts val="0"/>
              </a:spcAft>
              <a:buClr>
                <a:srgbClr val="939597"/>
              </a:buClr>
              <a:buSzPts val="700"/>
              <a:buNone/>
              <a:defRPr sz="700">
                <a:solidFill>
                  <a:srgbClr val="939597"/>
                </a:solidFil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R SIDE IMAGE - 1 COLUMN 1">
  <p:cSld name="CUSTOM_3_1_1_1_2_2_2">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659200" y="884950"/>
            <a:ext cx="2381700" cy="303900"/>
          </a:xfrm>
          <a:prstGeom prst="rect">
            <a:avLst/>
          </a:prstGeom>
        </p:spPr>
        <p:txBody>
          <a:bodyPr spcFirstLastPara="1" wrap="square" lIns="0" tIns="0" rIns="0" bIns="0" anchor="t" anchorCtr="0">
            <a:noAutofit/>
          </a:bodyPr>
          <a:lstStyle>
            <a:lvl1pPr lvl="0" rtl="0">
              <a:spcBef>
                <a:spcPts val="0"/>
              </a:spcBef>
              <a:spcAft>
                <a:spcPts val="0"/>
              </a:spcAft>
              <a:buClr>
                <a:srgbClr val="404041"/>
              </a:buClr>
              <a:buSzPts val="2400"/>
              <a:buNone/>
              <a:defRPr sz="2400" b="0">
                <a:solidFill>
                  <a:srgbClr val="404041"/>
                </a:solidFill>
              </a:defRPr>
            </a:lvl1pPr>
            <a:lvl2pPr lvl="1" rtl="0">
              <a:spcBef>
                <a:spcPts val="300"/>
              </a:spcBef>
              <a:spcAft>
                <a:spcPts val="0"/>
              </a:spcAft>
              <a:buSzPts val="2100"/>
              <a:buNone/>
              <a:defRPr sz="2100"/>
            </a:lvl2pPr>
            <a:lvl3pPr lvl="2" rtl="0">
              <a:spcBef>
                <a:spcPts val="0"/>
              </a:spcBef>
              <a:spcAft>
                <a:spcPts val="0"/>
              </a:spcAft>
              <a:buSzPts val="2100"/>
              <a:buNone/>
              <a:defRPr sz="2100"/>
            </a:lvl3pPr>
            <a:lvl4pPr lvl="3" rtl="0">
              <a:spcBef>
                <a:spcPts val="0"/>
              </a:spcBef>
              <a:spcAft>
                <a:spcPts val="0"/>
              </a:spcAft>
              <a:buSzPts val="2100"/>
              <a:buNone/>
              <a:defRPr sz="2100"/>
            </a:lvl4pPr>
            <a:lvl5pPr lvl="4" rtl="0">
              <a:spcBef>
                <a:spcPts val="0"/>
              </a:spcBef>
              <a:spcAft>
                <a:spcPts val="0"/>
              </a:spcAft>
              <a:buSzPts val="2100"/>
              <a:buNone/>
              <a:defRPr sz="2100"/>
            </a:lvl5pPr>
            <a:lvl6pPr lvl="5" rtl="0">
              <a:spcBef>
                <a:spcPts val="0"/>
              </a:spcBef>
              <a:spcAft>
                <a:spcPts val="0"/>
              </a:spcAft>
              <a:buSzPts val="2100"/>
              <a:buNone/>
              <a:defRPr sz="2100"/>
            </a:lvl6pPr>
            <a:lvl7pPr lvl="6" rtl="0">
              <a:spcBef>
                <a:spcPts val="0"/>
              </a:spcBef>
              <a:spcAft>
                <a:spcPts val="0"/>
              </a:spcAft>
              <a:buSzPts val="2100"/>
              <a:buNone/>
              <a:defRPr sz="2100"/>
            </a:lvl7pPr>
            <a:lvl8pPr lvl="7" rtl="0">
              <a:spcBef>
                <a:spcPts val="0"/>
              </a:spcBef>
              <a:spcAft>
                <a:spcPts val="0"/>
              </a:spcAft>
              <a:buSzPts val="2100"/>
              <a:buNone/>
              <a:defRPr sz="2100"/>
            </a:lvl8pPr>
            <a:lvl9pPr lvl="8" rtl="0">
              <a:spcBef>
                <a:spcPts val="0"/>
              </a:spcBef>
              <a:spcAft>
                <a:spcPts val="0"/>
              </a:spcAft>
              <a:buSzPts val="2100"/>
              <a:buNone/>
              <a:defRPr sz="2100"/>
            </a:lvl9pPr>
          </a:lstStyle>
          <a:p>
            <a:endParaRPr/>
          </a:p>
        </p:txBody>
      </p:sp>
      <p:sp>
        <p:nvSpPr>
          <p:cNvPr id="102" name="Google Shape;102;p15"/>
          <p:cNvSpPr txBox="1">
            <a:spLocks noGrp="1"/>
          </p:cNvSpPr>
          <p:nvPr>
            <p:ph type="body" idx="1"/>
          </p:nvPr>
        </p:nvSpPr>
        <p:spPr>
          <a:xfrm>
            <a:off x="659000" y="1568050"/>
            <a:ext cx="2381700" cy="2445000"/>
          </a:xfrm>
          <a:prstGeom prst="rect">
            <a:avLst/>
          </a:prstGeom>
        </p:spPr>
        <p:txBody>
          <a:bodyPr spcFirstLastPara="1" wrap="square" lIns="0" tIns="0" rIns="0" bIns="0" anchor="t" anchorCtr="0">
            <a:noAutofit/>
          </a:bodyPr>
          <a:lstStyle>
            <a:lvl1pPr marL="457200" lvl="0" indent="-342900" rtl="0">
              <a:lnSpc>
                <a:spcPct val="95000"/>
              </a:lnSpc>
              <a:spcBef>
                <a:spcPts val="0"/>
              </a:spcBef>
              <a:spcAft>
                <a:spcPts val="0"/>
              </a:spcAft>
              <a:buClr>
                <a:srgbClr val="404041"/>
              </a:buClr>
              <a:buSzPts val="1800"/>
              <a:buFont typeface="Calibri"/>
              <a:buChar char="●"/>
              <a:defRPr b="1">
                <a:solidFill>
                  <a:srgbClr val="404041"/>
                </a:solidFill>
                <a:latin typeface="Calibri"/>
                <a:ea typeface="Calibri"/>
                <a:cs typeface="Calibri"/>
                <a:sym typeface="Calibri"/>
              </a:defRPr>
            </a:lvl1pPr>
            <a:lvl2pPr marL="914400" lvl="1"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2pPr>
            <a:lvl3pPr marL="1371600" lvl="2"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3pPr>
            <a:lvl4pPr marL="1828800" lvl="3"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4pPr>
            <a:lvl5pPr marL="2286000" lvl="4"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5pPr>
            <a:lvl6pPr marL="2743200" lvl="5"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6pPr>
            <a:lvl7pPr marL="3200400" lvl="6"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7pPr>
            <a:lvl8pPr marL="3657600" lvl="7"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8pPr>
            <a:lvl9pPr marL="4114800" lvl="8" indent="-342900" rtl="0">
              <a:lnSpc>
                <a:spcPct val="95000"/>
              </a:lnSpc>
              <a:spcBef>
                <a:spcPts val="800"/>
              </a:spcBef>
              <a:spcAft>
                <a:spcPts val="800"/>
              </a:spcAft>
              <a:buClr>
                <a:srgbClr val="404041"/>
              </a:buClr>
              <a:buSzPts val="1800"/>
              <a:buFont typeface="Calibri"/>
              <a:buChar char="■"/>
              <a:defRPr>
                <a:solidFill>
                  <a:srgbClr val="404041"/>
                </a:solidFill>
                <a:latin typeface="Calibri"/>
                <a:ea typeface="Calibri"/>
                <a:cs typeface="Calibri"/>
                <a:sym typeface="Calibri"/>
              </a:defRPr>
            </a:lvl9pPr>
          </a:lstStyle>
          <a:p>
            <a:endParaRPr/>
          </a:p>
        </p:txBody>
      </p:sp>
      <p:sp>
        <p:nvSpPr>
          <p:cNvPr id="103" name="Google Shape;103;p15"/>
          <p:cNvSpPr txBox="1">
            <a:spLocks noGrp="1"/>
          </p:cNvSpPr>
          <p:nvPr>
            <p:ph type="subTitle" idx="2"/>
          </p:nvPr>
        </p:nvSpPr>
        <p:spPr>
          <a:xfrm>
            <a:off x="661057" y="4761948"/>
            <a:ext cx="3623100" cy="107700"/>
          </a:xfrm>
          <a:prstGeom prst="rect">
            <a:avLst/>
          </a:prstGeom>
        </p:spPr>
        <p:txBody>
          <a:bodyPr spcFirstLastPara="1" wrap="square" lIns="0" tIns="0" rIns="0" bIns="0" anchor="t" anchorCtr="0">
            <a:noAutofit/>
          </a:bodyPr>
          <a:lstStyle>
            <a:lvl1pPr lvl="0" rtl="0">
              <a:spcBef>
                <a:spcPts val="0"/>
              </a:spcBef>
              <a:spcAft>
                <a:spcPts val="0"/>
              </a:spcAft>
              <a:buClr>
                <a:srgbClr val="939597"/>
              </a:buClr>
              <a:buSzPts val="700"/>
              <a:buFont typeface="Calibri"/>
              <a:buNone/>
              <a:defRPr sz="700">
                <a:solidFill>
                  <a:srgbClr val="939597"/>
                </a:solidFill>
                <a:latin typeface="Calibri"/>
                <a:ea typeface="Calibri"/>
                <a:cs typeface="Calibri"/>
                <a:sym typeface="Calibri"/>
              </a:defRPr>
            </a:lvl1pPr>
            <a:lvl2pPr lvl="1" rtl="0">
              <a:spcBef>
                <a:spcPts val="0"/>
              </a:spcBef>
              <a:spcAft>
                <a:spcPts val="0"/>
              </a:spcAft>
              <a:buClr>
                <a:srgbClr val="939597"/>
              </a:buClr>
              <a:buSzPts val="700"/>
              <a:buNone/>
              <a:defRPr sz="700">
                <a:solidFill>
                  <a:srgbClr val="939597"/>
                </a:solidFill>
              </a:defRPr>
            </a:lvl2pPr>
            <a:lvl3pPr lvl="2" rtl="0">
              <a:spcBef>
                <a:spcPts val="0"/>
              </a:spcBef>
              <a:spcAft>
                <a:spcPts val="0"/>
              </a:spcAft>
              <a:buClr>
                <a:srgbClr val="939597"/>
              </a:buClr>
              <a:buSzPts val="700"/>
              <a:buNone/>
              <a:defRPr sz="700">
                <a:solidFill>
                  <a:srgbClr val="939597"/>
                </a:solidFill>
              </a:defRPr>
            </a:lvl3pPr>
            <a:lvl4pPr lvl="3" rtl="0">
              <a:spcBef>
                <a:spcPts val="0"/>
              </a:spcBef>
              <a:spcAft>
                <a:spcPts val="0"/>
              </a:spcAft>
              <a:buClr>
                <a:srgbClr val="939597"/>
              </a:buClr>
              <a:buSzPts val="700"/>
              <a:buNone/>
              <a:defRPr sz="700">
                <a:solidFill>
                  <a:srgbClr val="939597"/>
                </a:solidFill>
              </a:defRPr>
            </a:lvl4pPr>
            <a:lvl5pPr lvl="4" rtl="0">
              <a:spcBef>
                <a:spcPts val="0"/>
              </a:spcBef>
              <a:spcAft>
                <a:spcPts val="0"/>
              </a:spcAft>
              <a:buClr>
                <a:srgbClr val="939597"/>
              </a:buClr>
              <a:buSzPts val="700"/>
              <a:buNone/>
              <a:defRPr sz="700">
                <a:solidFill>
                  <a:srgbClr val="939597"/>
                </a:solidFill>
              </a:defRPr>
            </a:lvl5pPr>
            <a:lvl6pPr lvl="5" rtl="0">
              <a:spcBef>
                <a:spcPts val="0"/>
              </a:spcBef>
              <a:spcAft>
                <a:spcPts val="0"/>
              </a:spcAft>
              <a:buClr>
                <a:srgbClr val="939597"/>
              </a:buClr>
              <a:buSzPts val="700"/>
              <a:buNone/>
              <a:defRPr sz="700">
                <a:solidFill>
                  <a:srgbClr val="939597"/>
                </a:solidFill>
              </a:defRPr>
            </a:lvl6pPr>
            <a:lvl7pPr lvl="6" rtl="0">
              <a:spcBef>
                <a:spcPts val="0"/>
              </a:spcBef>
              <a:spcAft>
                <a:spcPts val="0"/>
              </a:spcAft>
              <a:buClr>
                <a:srgbClr val="939597"/>
              </a:buClr>
              <a:buSzPts val="700"/>
              <a:buNone/>
              <a:defRPr sz="700">
                <a:solidFill>
                  <a:srgbClr val="939597"/>
                </a:solidFill>
              </a:defRPr>
            </a:lvl7pPr>
            <a:lvl8pPr lvl="7" rtl="0">
              <a:spcBef>
                <a:spcPts val="0"/>
              </a:spcBef>
              <a:spcAft>
                <a:spcPts val="0"/>
              </a:spcAft>
              <a:buClr>
                <a:srgbClr val="939597"/>
              </a:buClr>
              <a:buSzPts val="700"/>
              <a:buNone/>
              <a:defRPr sz="700">
                <a:solidFill>
                  <a:srgbClr val="939597"/>
                </a:solidFill>
              </a:defRPr>
            </a:lvl8pPr>
            <a:lvl9pPr lvl="8" rtl="0">
              <a:spcBef>
                <a:spcPts val="0"/>
              </a:spcBef>
              <a:spcAft>
                <a:spcPts val="0"/>
              </a:spcAft>
              <a:buClr>
                <a:srgbClr val="939597"/>
              </a:buClr>
              <a:buSzPts val="700"/>
              <a:buNone/>
              <a:defRPr sz="700">
                <a:solidFill>
                  <a:srgbClr val="939597"/>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R SIDE IMAGE - 2 COLUMN">
  <p:cSld name="CUSTOM_3_1_1_1_2_2_1">
    <p:spTree>
      <p:nvGrpSpPr>
        <p:cNvPr id="1" name="Shape 104"/>
        <p:cNvGrpSpPr/>
        <p:nvPr/>
      </p:nvGrpSpPr>
      <p:grpSpPr>
        <a:xfrm>
          <a:off x="0" y="0"/>
          <a:ext cx="0" cy="0"/>
          <a:chOff x="0" y="0"/>
          <a:chExt cx="0" cy="0"/>
        </a:xfrm>
      </p:grpSpPr>
      <p:sp>
        <p:nvSpPr>
          <p:cNvPr id="105" name="Google Shape;105;p16"/>
          <p:cNvSpPr>
            <a:spLocks noGrp="1"/>
          </p:cNvSpPr>
          <p:nvPr>
            <p:ph type="pic" idx="2"/>
          </p:nvPr>
        </p:nvSpPr>
        <p:spPr>
          <a:xfrm>
            <a:off x="5032250" y="0"/>
            <a:ext cx="3837900" cy="4474200"/>
          </a:xfrm>
          <a:prstGeom prst="rect">
            <a:avLst/>
          </a:prstGeom>
          <a:noFill/>
          <a:ln>
            <a:noFill/>
          </a:ln>
        </p:spPr>
      </p:sp>
      <p:sp>
        <p:nvSpPr>
          <p:cNvPr id="106" name="Google Shape;106;p16"/>
          <p:cNvSpPr txBox="1">
            <a:spLocks noGrp="1"/>
          </p:cNvSpPr>
          <p:nvPr>
            <p:ph type="title"/>
          </p:nvPr>
        </p:nvSpPr>
        <p:spPr>
          <a:xfrm>
            <a:off x="659200" y="884950"/>
            <a:ext cx="2381700" cy="303900"/>
          </a:xfrm>
          <a:prstGeom prst="rect">
            <a:avLst/>
          </a:prstGeom>
        </p:spPr>
        <p:txBody>
          <a:bodyPr spcFirstLastPara="1" wrap="square" lIns="0" tIns="0" rIns="0" bIns="0" anchor="t" anchorCtr="0">
            <a:noAutofit/>
          </a:bodyPr>
          <a:lstStyle>
            <a:lvl1pPr lvl="0" rtl="0">
              <a:spcBef>
                <a:spcPts val="0"/>
              </a:spcBef>
              <a:spcAft>
                <a:spcPts val="0"/>
              </a:spcAft>
              <a:buClr>
                <a:srgbClr val="404041"/>
              </a:buClr>
              <a:buSzPts val="2400"/>
              <a:buNone/>
              <a:defRPr sz="2400" b="0">
                <a:solidFill>
                  <a:srgbClr val="404041"/>
                </a:solidFill>
              </a:defRPr>
            </a:lvl1pPr>
            <a:lvl2pPr lvl="1" rtl="0">
              <a:spcBef>
                <a:spcPts val="300"/>
              </a:spcBef>
              <a:spcAft>
                <a:spcPts val="0"/>
              </a:spcAft>
              <a:buSzPts val="2100"/>
              <a:buNone/>
              <a:defRPr sz="2100"/>
            </a:lvl2pPr>
            <a:lvl3pPr lvl="2" rtl="0">
              <a:spcBef>
                <a:spcPts val="0"/>
              </a:spcBef>
              <a:spcAft>
                <a:spcPts val="0"/>
              </a:spcAft>
              <a:buSzPts val="2100"/>
              <a:buNone/>
              <a:defRPr sz="2100"/>
            </a:lvl3pPr>
            <a:lvl4pPr lvl="3" rtl="0">
              <a:spcBef>
                <a:spcPts val="0"/>
              </a:spcBef>
              <a:spcAft>
                <a:spcPts val="0"/>
              </a:spcAft>
              <a:buSzPts val="2100"/>
              <a:buNone/>
              <a:defRPr sz="2100"/>
            </a:lvl4pPr>
            <a:lvl5pPr lvl="4" rtl="0">
              <a:spcBef>
                <a:spcPts val="0"/>
              </a:spcBef>
              <a:spcAft>
                <a:spcPts val="0"/>
              </a:spcAft>
              <a:buSzPts val="2100"/>
              <a:buNone/>
              <a:defRPr sz="2100"/>
            </a:lvl5pPr>
            <a:lvl6pPr lvl="5" rtl="0">
              <a:spcBef>
                <a:spcPts val="0"/>
              </a:spcBef>
              <a:spcAft>
                <a:spcPts val="0"/>
              </a:spcAft>
              <a:buSzPts val="2100"/>
              <a:buNone/>
              <a:defRPr sz="2100"/>
            </a:lvl6pPr>
            <a:lvl7pPr lvl="6" rtl="0">
              <a:spcBef>
                <a:spcPts val="0"/>
              </a:spcBef>
              <a:spcAft>
                <a:spcPts val="0"/>
              </a:spcAft>
              <a:buSzPts val="2100"/>
              <a:buNone/>
              <a:defRPr sz="2100"/>
            </a:lvl7pPr>
            <a:lvl8pPr lvl="7" rtl="0">
              <a:spcBef>
                <a:spcPts val="0"/>
              </a:spcBef>
              <a:spcAft>
                <a:spcPts val="0"/>
              </a:spcAft>
              <a:buSzPts val="2100"/>
              <a:buNone/>
              <a:defRPr sz="2100"/>
            </a:lvl8pPr>
            <a:lvl9pPr lvl="8" rtl="0">
              <a:spcBef>
                <a:spcPts val="0"/>
              </a:spcBef>
              <a:spcAft>
                <a:spcPts val="0"/>
              </a:spcAft>
              <a:buSzPts val="2100"/>
              <a:buNone/>
              <a:defRPr sz="2100"/>
            </a:lvl9pPr>
          </a:lstStyle>
          <a:p>
            <a:endParaRPr/>
          </a:p>
        </p:txBody>
      </p:sp>
      <p:sp>
        <p:nvSpPr>
          <p:cNvPr id="107" name="Google Shape;107;p16"/>
          <p:cNvSpPr txBox="1">
            <a:spLocks noGrp="1"/>
          </p:cNvSpPr>
          <p:nvPr>
            <p:ph type="body" idx="1"/>
          </p:nvPr>
        </p:nvSpPr>
        <p:spPr>
          <a:xfrm>
            <a:off x="659000" y="1568050"/>
            <a:ext cx="2381700" cy="2445000"/>
          </a:xfrm>
          <a:prstGeom prst="rect">
            <a:avLst/>
          </a:prstGeom>
        </p:spPr>
        <p:txBody>
          <a:bodyPr spcFirstLastPara="1" wrap="square" lIns="0" tIns="0" rIns="0" bIns="0" anchor="t" anchorCtr="0">
            <a:noAutofit/>
          </a:bodyPr>
          <a:lstStyle>
            <a:lvl1pPr marL="457200" lvl="0" indent="-342900" rtl="0">
              <a:lnSpc>
                <a:spcPct val="95000"/>
              </a:lnSpc>
              <a:spcBef>
                <a:spcPts val="0"/>
              </a:spcBef>
              <a:spcAft>
                <a:spcPts val="0"/>
              </a:spcAft>
              <a:buClr>
                <a:srgbClr val="404041"/>
              </a:buClr>
              <a:buSzPts val="1800"/>
              <a:buFont typeface="Calibri"/>
              <a:buChar char="●"/>
              <a:defRPr b="1">
                <a:solidFill>
                  <a:srgbClr val="404041"/>
                </a:solidFill>
                <a:latin typeface="Calibri"/>
                <a:ea typeface="Calibri"/>
                <a:cs typeface="Calibri"/>
                <a:sym typeface="Calibri"/>
              </a:defRPr>
            </a:lvl1pPr>
            <a:lvl2pPr marL="914400" lvl="1"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2pPr>
            <a:lvl3pPr marL="1371600" lvl="2"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3pPr>
            <a:lvl4pPr marL="1828800" lvl="3"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4pPr>
            <a:lvl5pPr marL="2286000" lvl="4"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5pPr>
            <a:lvl6pPr marL="2743200" lvl="5"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6pPr>
            <a:lvl7pPr marL="3200400" lvl="6"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7pPr>
            <a:lvl8pPr marL="3657600" lvl="7"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8pPr>
            <a:lvl9pPr marL="4114800" lvl="8" indent="-342900" rtl="0">
              <a:lnSpc>
                <a:spcPct val="95000"/>
              </a:lnSpc>
              <a:spcBef>
                <a:spcPts val="800"/>
              </a:spcBef>
              <a:spcAft>
                <a:spcPts val="800"/>
              </a:spcAft>
              <a:buClr>
                <a:srgbClr val="404041"/>
              </a:buClr>
              <a:buSzPts val="1800"/>
              <a:buFont typeface="Calibri"/>
              <a:buChar char="■"/>
              <a:defRPr>
                <a:solidFill>
                  <a:srgbClr val="404041"/>
                </a:solidFill>
                <a:latin typeface="Calibri"/>
                <a:ea typeface="Calibri"/>
                <a:cs typeface="Calibri"/>
                <a:sym typeface="Calibri"/>
              </a:defRPr>
            </a:lvl9pPr>
          </a:lstStyle>
          <a:p>
            <a:endParaRPr/>
          </a:p>
        </p:txBody>
      </p:sp>
      <p:sp>
        <p:nvSpPr>
          <p:cNvPr id="108" name="Google Shape;108;p16"/>
          <p:cNvSpPr txBox="1">
            <a:spLocks noGrp="1"/>
          </p:cNvSpPr>
          <p:nvPr>
            <p:ph type="subTitle" idx="3"/>
          </p:nvPr>
        </p:nvSpPr>
        <p:spPr>
          <a:xfrm>
            <a:off x="661057" y="4761948"/>
            <a:ext cx="3623100" cy="107700"/>
          </a:xfrm>
          <a:prstGeom prst="rect">
            <a:avLst/>
          </a:prstGeom>
        </p:spPr>
        <p:txBody>
          <a:bodyPr spcFirstLastPara="1" wrap="square" lIns="0" tIns="0" rIns="0" bIns="0" anchor="t" anchorCtr="0">
            <a:noAutofit/>
          </a:bodyPr>
          <a:lstStyle>
            <a:lvl1pPr lvl="0" rtl="0">
              <a:spcBef>
                <a:spcPts val="0"/>
              </a:spcBef>
              <a:spcAft>
                <a:spcPts val="0"/>
              </a:spcAft>
              <a:buClr>
                <a:srgbClr val="939597"/>
              </a:buClr>
              <a:buSzPts val="700"/>
              <a:buFont typeface="Calibri"/>
              <a:buNone/>
              <a:defRPr sz="700">
                <a:solidFill>
                  <a:srgbClr val="939597"/>
                </a:solidFill>
                <a:latin typeface="Calibri"/>
                <a:ea typeface="Calibri"/>
                <a:cs typeface="Calibri"/>
                <a:sym typeface="Calibri"/>
              </a:defRPr>
            </a:lvl1pPr>
            <a:lvl2pPr lvl="1" rtl="0">
              <a:spcBef>
                <a:spcPts val="0"/>
              </a:spcBef>
              <a:spcAft>
                <a:spcPts val="0"/>
              </a:spcAft>
              <a:buClr>
                <a:srgbClr val="939597"/>
              </a:buClr>
              <a:buSzPts val="700"/>
              <a:buNone/>
              <a:defRPr sz="700">
                <a:solidFill>
                  <a:srgbClr val="939597"/>
                </a:solidFill>
              </a:defRPr>
            </a:lvl2pPr>
            <a:lvl3pPr lvl="2" rtl="0">
              <a:spcBef>
                <a:spcPts val="0"/>
              </a:spcBef>
              <a:spcAft>
                <a:spcPts val="0"/>
              </a:spcAft>
              <a:buClr>
                <a:srgbClr val="939597"/>
              </a:buClr>
              <a:buSzPts val="700"/>
              <a:buNone/>
              <a:defRPr sz="700">
                <a:solidFill>
                  <a:srgbClr val="939597"/>
                </a:solidFill>
              </a:defRPr>
            </a:lvl3pPr>
            <a:lvl4pPr lvl="3" rtl="0">
              <a:spcBef>
                <a:spcPts val="0"/>
              </a:spcBef>
              <a:spcAft>
                <a:spcPts val="0"/>
              </a:spcAft>
              <a:buClr>
                <a:srgbClr val="939597"/>
              </a:buClr>
              <a:buSzPts val="700"/>
              <a:buNone/>
              <a:defRPr sz="700">
                <a:solidFill>
                  <a:srgbClr val="939597"/>
                </a:solidFill>
              </a:defRPr>
            </a:lvl4pPr>
            <a:lvl5pPr lvl="4" rtl="0">
              <a:spcBef>
                <a:spcPts val="0"/>
              </a:spcBef>
              <a:spcAft>
                <a:spcPts val="0"/>
              </a:spcAft>
              <a:buClr>
                <a:srgbClr val="939597"/>
              </a:buClr>
              <a:buSzPts val="700"/>
              <a:buNone/>
              <a:defRPr sz="700">
                <a:solidFill>
                  <a:srgbClr val="939597"/>
                </a:solidFill>
              </a:defRPr>
            </a:lvl5pPr>
            <a:lvl6pPr lvl="5" rtl="0">
              <a:spcBef>
                <a:spcPts val="0"/>
              </a:spcBef>
              <a:spcAft>
                <a:spcPts val="0"/>
              </a:spcAft>
              <a:buClr>
                <a:srgbClr val="939597"/>
              </a:buClr>
              <a:buSzPts val="700"/>
              <a:buNone/>
              <a:defRPr sz="700">
                <a:solidFill>
                  <a:srgbClr val="939597"/>
                </a:solidFill>
              </a:defRPr>
            </a:lvl6pPr>
            <a:lvl7pPr lvl="6" rtl="0">
              <a:spcBef>
                <a:spcPts val="0"/>
              </a:spcBef>
              <a:spcAft>
                <a:spcPts val="0"/>
              </a:spcAft>
              <a:buClr>
                <a:srgbClr val="939597"/>
              </a:buClr>
              <a:buSzPts val="700"/>
              <a:buNone/>
              <a:defRPr sz="700">
                <a:solidFill>
                  <a:srgbClr val="939597"/>
                </a:solidFill>
              </a:defRPr>
            </a:lvl7pPr>
            <a:lvl8pPr lvl="7" rtl="0">
              <a:spcBef>
                <a:spcPts val="0"/>
              </a:spcBef>
              <a:spcAft>
                <a:spcPts val="0"/>
              </a:spcAft>
              <a:buClr>
                <a:srgbClr val="939597"/>
              </a:buClr>
              <a:buSzPts val="700"/>
              <a:buNone/>
              <a:defRPr sz="700">
                <a:solidFill>
                  <a:srgbClr val="939597"/>
                </a:solidFill>
              </a:defRPr>
            </a:lvl8pPr>
            <a:lvl9pPr lvl="8" rtl="0">
              <a:spcBef>
                <a:spcPts val="0"/>
              </a:spcBef>
              <a:spcAft>
                <a:spcPts val="0"/>
              </a:spcAft>
              <a:buClr>
                <a:srgbClr val="939597"/>
              </a:buClr>
              <a:buSzPts val="700"/>
              <a:buNone/>
              <a:defRPr sz="700">
                <a:solidFill>
                  <a:srgbClr val="939597"/>
                </a:solidFil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AR CHART + TEXT">
  <p:cSld name="CUSTOM_1_1">
    <p:spTree>
      <p:nvGrpSpPr>
        <p:cNvPr id="1" name="Shape 109"/>
        <p:cNvGrpSpPr/>
        <p:nvPr/>
      </p:nvGrpSpPr>
      <p:grpSpPr>
        <a:xfrm>
          <a:off x="0" y="0"/>
          <a:ext cx="0" cy="0"/>
          <a:chOff x="0" y="0"/>
          <a:chExt cx="0" cy="0"/>
        </a:xfrm>
      </p:grpSpPr>
      <p:sp>
        <p:nvSpPr>
          <p:cNvPr id="110" name="Google Shape;110;p17"/>
          <p:cNvSpPr/>
          <p:nvPr/>
        </p:nvSpPr>
        <p:spPr>
          <a:xfrm>
            <a:off x="3394475" y="0"/>
            <a:ext cx="5475600" cy="4474500"/>
          </a:xfrm>
          <a:prstGeom prst="rect">
            <a:avLst/>
          </a:prstGeom>
          <a:solidFill>
            <a:srgbClr val="F3F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   </a:t>
            </a:r>
            <a:endParaRPr/>
          </a:p>
        </p:txBody>
      </p:sp>
      <p:sp>
        <p:nvSpPr>
          <p:cNvPr id="111" name="Google Shape;111;p17"/>
          <p:cNvSpPr txBox="1">
            <a:spLocks noGrp="1"/>
          </p:cNvSpPr>
          <p:nvPr>
            <p:ph type="title"/>
          </p:nvPr>
        </p:nvSpPr>
        <p:spPr>
          <a:xfrm>
            <a:off x="659200" y="884950"/>
            <a:ext cx="2381700" cy="303900"/>
          </a:xfrm>
          <a:prstGeom prst="rect">
            <a:avLst/>
          </a:prstGeom>
        </p:spPr>
        <p:txBody>
          <a:bodyPr spcFirstLastPara="1" wrap="square" lIns="0" tIns="0" rIns="0" bIns="0" anchor="t" anchorCtr="0">
            <a:noAutofit/>
          </a:bodyPr>
          <a:lstStyle>
            <a:lvl1pPr lvl="0" rtl="0">
              <a:spcBef>
                <a:spcPts val="0"/>
              </a:spcBef>
              <a:spcAft>
                <a:spcPts val="0"/>
              </a:spcAft>
              <a:buClr>
                <a:srgbClr val="404041"/>
              </a:buClr>
              <a:buSzPts val="2400"/>
              <a:buNone/>
              <a:defRPr sz="2400" b="0">
                <a:solidFill>
                  <a:srgbClr val="404041"/>
                </a:solidFill>
              </a:defRPr>
            </a:lvl1pPr>
            <a:lvl2pPr lvl="1" rtl="0">
              <a:spcBef>
                <a:spcPts val="300"/>
              </a:spcBef>
              <a:spcAft>
                <a:spcPts val="0"/>
              </a:spcAft>
              <a:buSzPts val="2100"/>
              <a:buNone/>
              <a:defRPr sz="2100"/>
            </a:lvl2pPr>
            <a:lvl3pPr lvl="2" rtl="0">
              <a:spcBef>
                <a:spcPts val="0"/>
              </a:spcBef>
              <a:spcAft>
                <a:spcPts val="0"/>
              </a:spcAft>
              <a:buSzPts val="2100"/>
              <a:buNone/>
              <a:defRPr sz="2100"/>
            </a:lvl3pPr>
            <a:lvl4pPr lvl="3" rtl="0">
              <a:spcBef>
                <a:spcPts val="0"/>
              </a:spcBef>
              <a:spcAft>
                <a:spcPts val="0"/>
              </a:spcAft>
              <a:buSzPts val="2100"/>
              <a:buNone/>
              <a:defRPr sz="2100"/>
            </a:lvl4pPr>
            <a:lvl5pPr lvl="4" rtl="0">
              <a:spcBef>
                <a:spcPts val="0"/>
              </a:spcBef>
              <a:spcAft>
                <a:spcPts val="0"/>
              </a:spcAft>
              <a:buSzPts val="2100"/>
              <a:buNone/>
              <a:defRPr sz="2100"/>
            </a:lvl5pPr>
            <a:lvl6pPr lvl="5" rtl="0">
              <a:spcBef>
                <a:spcPts val="0"/>
              </a:spcBef>
              <a:spcAft>
                <a:spcPts val="0"/>
              </a:spcAft>
              <a:buSzPts val="2100"/>
              <a:buNone/>
              <a:defRPr sz="2100"/>
            </a:lvl6pPr>
            <a:lvl7pPr lvl="6" rtl="0">
              <a:spcBef>
                <a:spcPts val="0"/>
              </a:spcBef>
              <a:spcAft>
                <a:spcPts val="0"/>
              </a:spcAft>
              <a:buSzPts val="2100"/>
              <a:buNone/>
              <a:defRPr sz="2100"/>
            </a:lvl7pPr>
            <a:lvl8pPr lvl="7" rtl="0">
              <a:spcBef>
                <a:spcPts val="0"/>
              </a:spcBef>
              <a:spcAft>
                <a:spcPts val="0"/>
              </a:spcAft>
              <a:buSzPts val="2100"/>
              <a:buNone/>
              <a:defRPr sz="2100"/>
            </a:lvl8pPr>
            <a:lvl9pPr lvl="8" rtl="0">
              <a:spcBef>
                <a:spcPts val="0"/>
              </a:spcBef>
              <a:spcAft>
                <a:spcPts val="0"/>
              </a:spcAft>
              <a:buSzPts val="2100"/>
              <a:buNone/>
              <a:defRPr sz="2100"/>
            </a:lvl9pPr>
          </a:lstStyle>
          <a:p>
            <a:endParaRPr/>
          </a:p>
        </p:txBody>
      </p:sp>
      <p:sp>
        <p:nvSpPr>
          <p:cNvPr id="112" name="Google Shape;112;p17"/>
          <p:cNvSpPr txBox="1">
            <a:spLocks noGrp="1"/>
          </p:cNvSpPr>
          <p:nvPr>
            <p:ph type="body" idx="1"/>
          </p:nvPr>
        </p:nvSpPr>
        <p:spPr>
          <a:xfrm>
            <a:off x="659000" y="2790500"/>
            <a:ext cx="2381700" cy="1683900"/>
          </a:xfrm>
          <a:prstGeom prst="rect">
            <a:avLst/>
          </a:prstGeom>
        </p:spPr>
        <p:txBody>
          <a:bodyPr spcFirstLastPara="1" wrap="square" lIns="0" tIns="0" rIns="0" bIns="0" anchor="t" anchorCtr="0">
            <a:noAutofit/>
          </a:bodyPr>
          <a:lstStyle>
            <a:lvl1pPr marL="457200" lvl="0" indent="-342900" rtl="0">
              <a:lnSpc>
                <a:spcPct val="95000"/>
              </a:lnSpc>
              <a:spcBef>
                <a:spcPts val="0"/>
              </a:spcBef>
              <a:spcAft>
                <a:spcPts val="0"/>
              </a:spcAft>
              <a:buClr>
                <a:srgbClr val="404041"/>
              </a:buClr>
              <a:buSzPts val="1800"/>
              <a:buFont typeface="Calibri"/>
              <a:buChar char="●"/>
              <a:defRPr b="1">
                <a:solidFill>
                  <a:srgbClr val="404041"/>
                </a:solidFill>
                <a:latin typeface="Calibri"/>
                <a:ea typeface="Calibri"/>
                <a:cs typeface="Calibri"/>
                <a:sym typeface="Calibri"/>
              </a:defRPr>
            </a:lvl1pPr>
            <a:lvl2pPr marL="914400" lvl="1"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2pPr>
            <a:lvl3pPr marL="1371600" lvl="2"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3pPr>
            <a:lvl4pPr marL="1828800" lvl="3"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4pPr>
            <a:lvl5pPr marL="2286000" lvl="4"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5pPr>
            <a:lvl6pPr marL="2743200" lvl="5"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6pPr>
            <a:lvl7pPr marL="3200400" lvl="6"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7pPr>
            <a:lvl8pPr marL="3657600" lvl="7"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8pPr>
            <a:lvl9pPr marL="4114800" lvl="8" indent="-342900" rtl="0">
              <a:lnSpc>
                <a:spcPct val="95000"/>
              </a:lnSpc>
              <a:spcBef>
                <a:spcPts val="800"/>
              </a:spcBef>
              <a:spcAft>
                <a:spcPts val="800"/>
              </a:spcAft>
              <a:buClr>
                <a:srgbClr val="404041"/>
              </a:buClr>
              <a:buSzPts val="1800"/>
              <a:buFont typeface="Calibri"/>
              <a:buChar char="■"/>
              <a:defRPr>
                <a:solidFill>
                  <a:srgbClr val="404041"/>
                </a:solidFill>
                <a:latin typeface="Calibri"/>
                <a:ea typeface="Calibri"/>
                <a:cs typeface="Calibri"/>
                <a:sym typeface="Calibri"/>
              </a:defRPr>
            </a:lvl9pPr>
          </a:lstStyle>
          <a:p>
            <a:endParaRPr/>
          </a:p>
        </p:txBody>
      </p:sp>
      <p:sp>
        <p:nvSpPr>
          <p:cNvPr id="113" name="Google Shape;113;p17"/>
          <p:cNvSpPr txBox="1">
            <a:spLocks noGrp="1"/>
          </p:cNvSpPr>
          <p:nvPr>
            <p:ph type="subTitle" idx="2"/>
          </p:nvPr>
        </p:nvSpPr>
        <p:spPr>
          <a:xfrm>
            <a:off x="661057" y="4761948"/>
            <a:ext cx="3623100" cy="107700"/>
          </a:xfrm>
          <a:prstGeom prst="rect">
            <a:avLst/>
          </a:prstGeom>
        </p:spPr>
        <p:txBody>
          <a:bodyPr spcFirstLastPara="1" wrap="square" lIns="0" tIns="0" rIns="0" bIns="0" anchor="t" anchorCtr="0">
            <a:noAutofit/>
          </a:bodyPr>
          <a:lstStyle>
            <a:lvl1pPr lvl="0" rtl="0">
              <a:spcBef>
                <a:spcPts val="0"/>
              </a:spcBef>
              <a:spcAft>
                <a:spcPts val="0"/>
              </a:spcAft>
              <a:buClr>
                <a:srgbClr val="939597"/>
              </a:buClr>
              <a:buSzPts val="700"/>
              <a:buFont typeface="Calibri"/>
              <a:buNone/>
              <a:defRPr sz="700">
                <a:solidFill>
                  <a:srgbClr val="939597"/>
                </a:solidFill>
                <a:latin typeface="Calibri"/>
                <a:ea typeface="Calibri"/>
                <a:cs typeface="Calibri"/>
                <a:sym typeface="Calibri"/>
              </a:defRPr>
            </a:lvl1pPr>
            <a:lvl2pPr lvl="1" rtl="0">
              <a:spcBef>
                <a:spcPts val="0"/>
              </a:spcBef>
              <a:spcAft>
                <a:spcPts val="0"/>
              </a:spcAft>
              <a:buClr>
                <a:srgbClr val="939597"/>
              </a:buClr>
              <a:buSzPts val="700"/>
              <a:buNone/>
              <a:defRPr sz="700">
                <a:solidFill>
                  <a:srgbClr val="939597"/>
                </a:solidFill>
              </a:defRPr>
            </a:lvl2pPr>
            <a:lvl3pPr lvl="2" rtl="0">
              <a:spcBef>
                <a:spcPts val="0"/>
              </a:spcBef>
              <a:spcAft>
                <a:spcPts val="0"/>
              </a:spcAft>
              <a:buClr>
                <a:srgbClr val="939597"/>
              </a:buClr>
              <a:buSzPts val="700"/>
              <a:buNone/>
              <a:defRPr sz="700">
                <a:solidFill>
                  <a:srgbClr val="939597"/>
                </a:solidFill>
              </a:defRPr>
            </a:lvl3pPr>
            <a:lvl4pPr lvl="3" rtl="0">
              <a:spcBef>
                <a:spcPts val="0"/>
              </a:spcBef>
              <a:spcAft>
                <a:spcPts val="0"/>
              </a:spcAft>
              <a:buClr>
                <a:srgbClr val="939597"/>
              </a:buClr>
              <a:buSzPts val="700"/>
              <a:buNone/>
              <a:defRPr sz="700">
                <a:solidFill>
                  <a:srgbClr val="939597"/>
                </a:solidFill>
              </a:defRPr>
            </a:lvl4pPr>
            <a:lvl5pPr lvl="4" rtl="0">
              <a:spcBef>
                <a:spcPts val="0"/>
              </a:spcBef>
              <a:spcAft>
                <a:spcPts val="0"/>
              </a:spcAft>
              <a:buClr>
                <a:srgbClr val="939597"/>
              </a:buClr>
              <a:buSzPts val="700"/>
              <a:buNone/>
              <a:defRPr sz="700">
                <a:solidFill>
                  <a:srgbClr val="939597"/>
                </a:solidFill>
              </a:defRPr>
            </a:lvl5pPr>
            <a:lvl6pPr lvl="5" rtl="0">
              <a:spcBef>
                <a:spcPts val="0"/>
              </a:spcBef>
              <a:spcAft>
                <a:spcPts val="0"/>
              </a:spcAft>
              <a:buClr>
                <a:srgbClr val="939597"/>
              </a:buClr>
              <a:buSzPts val="700"/>
              <a:buNone/>
              <a:defRPr sz="700">
                <a:solidFill>
                  <a:srgbClr val="939597"/>
                </a:solidFill>
              </a:defRPr>
            </a:lvl6pPr>
            <a:lvl7pPr lvl="6" rtl="0">
              <a:spcBef>
                <a:spcPts val="0"/>
              </a:spcBef>
              <a:spcAft>
                <a:spcPts val="0"/>
              </a:spcAft>
              <a:buClr>
                <a:srgbClr val="939597"/>
              </a:buClr>
              <a:buSzPts val="700"/>
              <a:buNone/>
              <a:defRPr sz="700">
                <a:solidFill>
                  <a:srgbClr val="939597"/>
                </a:solidFill>
              </a:defRPr>
            </a:lvl7pPr>
            <a:lvl8pPr lvl="7" rtl="0">
              <a:spcBef>
                <a:spcPts val="0"/>
              </a:spcBef>
              <a:spcAft>
                <a:spcPts val="0"/>
              </a:spcAft>
              <a:buClr>
                <a:srgbClr val="939597"/>
              </a:buClr>
              <a:buSzPts val="700"/>
              <a:buNone/>
              <a:defRPr sz="700">
                <a:solidFill>
                  <a:srgbClr val="939597"/>
                </a:solidFill>
              </a:defRPr>
            </a:lvl8pPr>
            <a:lvl9pPr lvl="8" rtl="0">
              <a:spcBef>
                <a:spcPts val="0"/>
              </a:spcBef>
              <a:spcAft>
                <a:spcPts val="0"/>
              </a:spcAft>
              <a:buClr>
                <a:srgbClr val="939597"/>
              </a:buClr>
              <a:buSzPts val="700"/>
              <a:buNone/>
              <a:defRPr sz="700">
                <a:solidFill>
                  <a:srgbClr val="939597"/>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ustom Layout 2">
  <p:cSld name="CUSTOM_5">
    <p:spTree>
      <p:nvGrpSpPr>
        <p:cNvPr id="1" name="Shape 114"/>
        <p:cNvGrpSpPr/>
        <p:nvPr/>
      </p:nvGrpSpPr>
      <p:grpSpPr>
        <a:xfrm>
          <a:off x="0" y="0"/>
          <a:ext cx="0" cy="0"/>
          <a:chOff x="0" y="0"/>
          <a:chExt cx="0" cy="0"/>
        </a:xfrm>
      </p:grpSpPr>
      <p:sp>
        <p:nvSpPr>
          <p:cNvPr id="115" name="Google Shape;115;p18"/>
          <p:cNvSpPr/>
          <p:nvPr/>
        </p:nvSpPr>
        <p:spPr>
          <a:xfrm>
            <a:off x="0" y="0"/>
            <a:ext cx="9144000" cy="44742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18"/>
          <p:cNvSpPr/>
          <p:nvPr/>
        </p:nvSpPr>
        <p:spPr>
          <a:xfrm>
            <a:off x="665950" y="1821126"/>
            <a:ext cx="1147800" cy="1088100"/>
          </a:xfrm>
          <a:prstGeom prst="rect">
            <a:avLst/>
          </a:prstGeom>
          <a:solidFill>
            <a:schemeClr val="lt1"/>
          </a:solidFill>
          <a:ln w="9525" cap="flat" cmpd="sng">
            <a:solidFill>
              <a:srgbClr val="D9D9D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18"/>
          <p:cNvSpPr/>
          <p:nvPr/>
        </p:nvSpPr>
        <p:spPr>
          <a:xfrm>
            <a:off x="665950" y="3113302"/>
            <a:ext cx="1147800" cy="1088100"/>
          </a:xfrm>
          <a:prstGeom prst="rect">
            <a:avLst/>
          </a:prstGeom>
          <a:solidFill>
            <a:schemeClr val="lt1"/>
          </a:solidFill>
          <a:ln w="9525" cap="flat" cmpd="sng">
            <a:solidFill>
              <a:srgbClr val="D9D9D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18"/>
          <p:cNvSpPr/>
          <p:nvPr/>
        </p:nvSpPr>
        <p:spPr>
          <a:xfrm>
            <a:off x="2004615" y="1821126"/>
            <a:ext cx="1147800" cy="1088100"/>
          </a:xfrm>
          <a:prstGeom prst="rect">
            <a:avLst/>
          </a:prstGeom>
          <a:solidFill>
            <a:schemeClr val="lt1"/>
          </a:solidFill>
          <a:ln w="9525" cap="flat" cmpd="sng">
            <a:solidFill>
              <a:srgbClr val="D9D9D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18"/>
          <p:cNvSpPr/>
          <p:nvPr/>
        </p:nvSpPr>
        <p:spPr>
          <a:xfrm>
            <a:off x="2004615" y="3113302"/>
            <a:ext cx="1147800" cy="1088100"/>
          </a:xfrm>
          <a:prstGeom prst="rect">
            <a:avLst/>
          </a:prstGeom>
          <a:solidFill>
            <a:schemeClr val="lt1"/>
          </a:solidFill>
          <a:ln w="9525" cap="flat" cmpd="sng">
            <a:solidFill>
              <a:srgbClr val="D9D9D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18"/>
          <p:cNvSpPr/>
          <p:nvPr/>
        </p:nvSpPr>
        <p:spPr>
          <a:xfrm>
            <a:off x="3343281" y="528950"/>
            <a:ext cx="1147800" cy="1088100"/>
          </a:xfrm>
          <a:prstGeom prst="rect">
            <a:avLst/>
          </a:prstGeom>
          <a:solidFill>
            <a:schemeClr val="lt1"/>
          </a:solidFill>
          <a:ln w="9525" cap="flat" cmpd="sng">
            <a:solidFill>
              <a:srgbClr val="D9D9D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18"/>
          <p:cNvSpPr/>
          <p:nvPr/>
        </p:nvSpPr>
        <p:spPr>
          <a:xfrm>
            <a:off x="3343281" y="1821126"/>
            <a:ext cx="1147800" cy="1088100"/>
          </a:xfrm>
          <a:prstGeom prst="rect">
            <a:avLst/>
          </a:prstGeom>
          <a:solidFill>
            <a:schemeClr val="lt1"/>
          </a:solidFill>
          <a:ln w="9525" cap="flat" cmpd="sng">
            <a:solidFill>
              <a:srgbClr val="D9D9D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18"/>
          <p:cNvSpPr/>
          <p:nvPr/>
        </p:nvSpPr>
        <p:spPr>
          <a:xfrm>
            <a:off x="3343281" y="3113302"/>
            <a:ext cx="1147800" cy="1088100"/>
          </a:xfrm>
          <a:prstGeom prst="rect">
            <a:avLst/>
          </a:prstGeom>
          <a:solidFill>
            <a:schemeClr val="lt1"/>
          </a:solidFill>
          <a:ln w="9525" cap="flat" cmpd="sng">
            <a:solidFill>
              <a:srgbClr val="D9D9D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18"/>
          <p:cNvSpPr/>
          <p:nvPr/>
        </p:nvSpPr>
        <p:spPr>
          <a:xfrm>
            <a:off x="4681946" y="528950"/>
            <a:ext cx="1147800" cy="1088100"/>
          </a:xfrm>
          <a:prstGeom prst="rect">
            <a:avLst/>
          </a:prstGeom>
          <a:solidFill>
            <a:schemeClr val="lt1"/>
          </a:solidFill>
          <a:ln w="9525" cap="flat" cmpd="sng">
            <a:solidFill>
              <a:srgbClr val="D9D9D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18"/>
          <p:cNvSpPr/>
          <p:nvPr/>
        </p:nvSpPr>
        <p:spPr>
          <a:xfrm>
            <a:off x="4681946" y="1821126"/>
            <a:ext cx="1147800" cy="1088100"/>
          </a:xfrm>
          <a:prstGeom prst="rect">
            <a:avLst/>
          </a:prstGeom>
          <a:solidFill>
            <a:schemeClr val="lt1"/>
          </a:solidFill>
          <a:ln w="9525" cap="flat" cmpd="sng">
            <a:solidFill>
              <a:srgbClr val="D9D9D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18"/>
          <p:cNvSpPr/>
          <p:nvPr/>
        </p:nvSpPr>
        <p:spPr>
          <a:xfrm>
            <a:off x="4681946" y="3113302"/>
            <a:ext cx="1147800" cy="1088100"/>
          </a:xfrm>
          <a:prstGeom prst="rect">
            <a:avLst/>
          </a:prstGeom>
          <a:solidFill>
            <a:schemeClr val="lt1"/>
          </a:solidFill>
          <a:ln w="9525" cap="flat" cmpd="sng">
            <a:solidFill>
              <a:srgbClr val="D9D9D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18"/>
          <p:cNvSpPr/>
          <p:nvPr/>
        </p:nvSpPr>
        <p:spPr>
          <a:xfrm>
            <a:off x="6020611" y="528950"/>
            <a:ext cx="1147800" cy="1088100"/>
          </a:xfrm>
          <a:prstGeom prst="rect">
            <a:avLst/>
          </a:prstGeom>
          <a:solidFill>
            <a:schemeClr val="lt1"/>
          </a:solidFill>
          <a:ln w="9525" cap="flat" cmpd="sng">
            <a:solidFill>
              <a:srgbClr val="D9D9D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18"/>
          <p:cNvSpPr/>
          <p:nvPr/>
        </p:nvSpPr>
        <p:spPr>
          <a:xfrm>
            <a:off x="6020611" y="1821126"/>
            <a:ext cx="1147800" cy="1088100"/>
          </a:xfrm>
          <a:prstGeom prst="rect">
            <a:avLst/>
          </a:prstGeom>
          <a:solidFill>
            <a:schemeClr val="lt1"/>
          </a:solidFill>
          <a:ln w="9525" cap="flat" cmpd="sng">
            <a:solidFill>
              <a:srgbClr val="D9D9D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18"/>
          <p:cNvSpPr/>
          <p:nvPr/>
        </p:nvSpPr>
        <p:spPr>
          <a:xfrm>
            <a:off x="6020611" y="3113302"/>
            <a:ext cx="1147800" cy="1088100"/>
          </a:xfrm>
          <a:prstGeom prst="rect">
            <a:avLst/>
          </a:prstGeom>
          <a:solidFill>
            <a:schemeClr val="lt1"/>
          </a:solidFill>
          <a:ln w="9525" cap="flat" cmpd="sng">
            <a:solidFill>
              <a:srgbClr val="D9D9D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8"/>
          <p:cNvSpPr/>
          <p:nvPr/>
        </p:nvSpPr>
        <p:spPr>
          <a:xfrm>
            <a:off x="7359277" y="528950"/>
            <a:ext cx="1147800" cy="1088100"/>
          </a:xfrm>
          <a:prstGeom prst="rect">
            <a:avLst/>
          </a:prstGeom>
          <a:solidFill>
            <a:schemeClr val="lt1"/>
          </a:solidFill>
          <a:ln w="9525" cap="flat" cmpd="sng">
            <a:solidFill>
              <a:srgbClr val="D9D9D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18"/>
          <p:cNvSpPr/>
          <p:nvPr/>
        </p:nvSpPr>
        <p:spPr>
          <a:xfrm>
            <a:off x="7359277" y="1821126"/>
            <a:ext cx="1147800" cy="1088100"/>
          </a:xfrm>
          <a:prstGeom prst="rect">
            <a:avLst/>
          </a:prstGeom>
          <a:solidFill>
            <a:schemeClr val="lt1"/>
          </a:solidFill>
          <a:ln w="9525" cap="flat" cmpd="sng">
            <a:solidFill>
              <a:srgbClr val="D9D9D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18"/>
          <p:cNvSpPr/>
          <p:nvPr/>
        </p:nvSpPr>
        <p:spPr>
          <a:xfrm>
            <a:off x="7359277" y="3113302"/>
            <a:ext cx="1147800" cy="1088100"/>
          </a:xfrm>
          <a:prstGeom prst="rect">
            <a:avLst/>
          </a:prstGeom>
          <a:solidFill>
            <a:schemeClr val="lt1"/>
          </a:solidFill>
          <a:ln w="9525" cap="flat" cmpd="sng">
            <a:solidFill>
              <a:srgbClr val="D9D9D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18"/>
          <p:cNvSpPr txBox="1">
            <a:spLocks noGrp="1"/>
          </p:cNvSpPr>
          <p:nvPr>
            <p:ph type="title"/>
          </p:nvPr>
        </p:nvSpPr>
        <p:spPr>
          <a:xfrm>
            <a:off x="665327" y="682699"/>
            <a:ext cx="2326200" cy="292800"/>
          </a:xfrm>
          <a:prstGeom prst="rect">
            <a:avLst/>
          </a:prstGeom>
        </p:spPr>
        <p:txBody>
          <a:bodyPr spcFirstLastPara="1" wrap="square" lIns="0" tIns="0" rIns="0" bIns="0" anchor="t" anchorCtr="0">
            <a:noAutofit/>
          </a:bodyPr>
          <a:lstStyle>
            <a:lvl1pPr lvl="0" rtl="0">
              <a:spcBef>
                <a:spcPts val="0"/>
              </a:spcBef>
              <a:spcAft>
                <a:spcPts val="0"/>
              </a:spcAft>
              <a:buClr>
                <a:srgbClr val="404041"/>
              </a:buClr>
              <a:buSzPts val="2400"/>
              <a:buNone/>
              <a:defRPr sz="2400" b="0">
                <a:solidFill>
                  <a:srgbClr val="404041"/>
                </a:solidFill>
              </a:defRPr>
            </a:lvl1pPr>
            <a:lvl2pPr lvl="1" rtl="0">
              <a:spcBef>
                <a:spcPts val="300"/>
              </a:spcBef>
              <a:spcAft>
                <a:spcPts val="0"/>
              </a:spcAft>
              <a:buSzPts val="2100"/>
              <a:buNone/>
              <a:defRPr sz="2100"/>
            </a:lvl2pPr>
            <a:lvl3pPr lvl="2" rtl="0">
              <a:spcBef>
                <a:spcPts val="0"/>
              </a:spcBef>
              <a:spcAft>
                <a:spcPts val="0"/>
              </a:spcAft>
              <a:buSzPts val="2100"/>
              <a:buNone/>
              <a:defRPr sz="2100"/>
            </a:lvl3pPr>
            <a:lvl4pPr lvl="3" rtl="0">
              <a:spcBef>
                <a:spcPts val="0"/>
              </a:spcBef>
              <a:spcAft>
                <a:spcPts val="0"/>
              </a:spcAft>
              <a:buSzPts val="2100"/>
              <a:buNone/>
              <a:defRPr sz="2100"/>
            </a:lvl4pPr>
            <a:lvl5pPr lvl="4" rtl="0">
              <a:spcBef>
                <a:spcPts val="0"/>
              </a:spcBef>
              <a:spcAft>
                <a:spcPts val="0"/>
              </a:spcAft>
              <a:buSzPts val="2100"/>
              <a:buNone/>
              <a:defRPr sz="2100"/>
            </a:lvl5pPr>
            <a:lvl6pPr lvl="5" rtl="0">
              <a:spcBef>
                <a:spcPts val="0"/>
              </a:spcBef>
              <a:spcAft>
                <a:spcPts val="0"/>
              </a:spcAft>
              <a:buSzPts val="2100"/>
              <a:buNone/>
              <a:defRPr sz="2100"/>
            </a:lvl6pPr>
            <a:lvl7pPr lvl="6" rtl="0">
              <a:spcBef>
                <a:spcPts val="0"/>
              </a:spcBef>
              <a:spcAft>
                <a:spcPts val="0"/>
              </a:spcAft>
              <a:buSzPts val="2100"/>
              <a:buNone/>
              <a:defRPr sz="2100"/>
            </a:lvl7pPr>
            <a:lvl8pPr lvl="7" rtl="0">
              <a:spcBef>
                <a:spcPts val="0"/>
              </a:spcBef>
              <a:spcAft>
                <a:spcPts val="0"/>
              </a:spcAft>
              <a:buSzPts val="2100"/>
              <a:buNone/>
              <a:defRPr sz="2100"/>
            </a:lvl8pPr>
            <a:lvl9pPr lvl="8" rtl="0">
              <a:spcBef>
                <a:spcPts val="0"/>
              </a:spcBef>
              <a:spcAft>
                <a:spcPts val="0"/>
              </a:spcAft>
              <a:buSzPts val="2100"/>
              <a:buNone/>
              <a:defRPr sz="2100"/>
            </a:lvl9pPr>
          </a:lstStyle>
          <a:p>
            <a:endParaRPr/>
          </a:p>
        </p:txBody>
      </p:sp>
      <p:sp>
        <p:nvSpPr>
          <p:cNvPr id="133" name="Google Shape;133;p18"/>
          <p:cNvSpPr txBox="1">
            <a:spLocks noGrp="1"/>
          </p:cNvSpPr>
          <p:nvPr>
            <p:ph type="subTitle" idx="1"/>
          </p:nvPr>
        </p:nvSpPr>
        <p:spPr>
          <a:xfrm>
            <a:off x="661057" y="4761948"/>
            <a:ext cx="3623100" cy="107700"/>
          </a:xfrm>
          <a:prstGeom prst="rect">
            <a:avLst/>
          </a:prstGeom>
        </p:spPr>
        <p:txBody>
          <a:bodyPr spcFirstLastPara="1" wrap="square" lIns="0" tIns="0" rIns="0" bIns="0" anchor="t" anchorCtr="0">
            <a:noAutofit/>
          </a:bodyPr>
          <a:lstStyle>
            <a:lvl1pPr lvl="0" rtl="0">
              <a:spcBef>
                <a:spcPts val="0"/>
              </a:spcBef>
              <a:spcAft>
                <a:spcPts val="0"/>
              </a:spcAft>
              <a:buClr>
                <a:srgbClr val="939597"/>
              </a:buClr>
              <a:buSzPts val="700"/>
              <a:buFont typeface="Calibri"/>
              <a:buNone/>
              <a:defRPr sz="700">
                <a:solidFill>
                  <a:srgbClr val="939597"/>
                </a:solidFill>
                <a:latin typeface="Calibri"/>
                <a:ea typeface="Calibri"/>
                <a:cs typeface="Calibri"/>
                <a:sym typeface="Calibri"/>
              </a:defRPr>
            </a:lvl1pPr>
            <a:lvl2pPr lvl="1" rtl="0">
              <a:spcBef>
                <a:spcPts val="0"/>
              </a:spcBef>
              <a:spcAft>
                <a:spcPts val="0"/>
              </a:spcAft>
              <a:buClr>
                <a:srgbClr val="939597"/>
              </a:buClr>
              <a:buSzPts val="700"/>
              <a:buNone/>
              <a:defRPr sz="700">
                <a:solidFill>
                  <a:srgbClr val="939597"/>
                </a:solidFill>
              </a:defRPr>
            </a:lvl2pPr>
            <a:lvl3pPr lvl="2" rtl="0">
              <a:spcBef>
                <a:spcPts val="0"/>
              </a:spcBef>
              <a:spcAft>
                <a:spcPts val="0"/>
              </a:spcAft>
              <a:buClr>
                <a:srgbClr val="939597"/>
              </a:buClr>
              <a:buSzPts val="700"/>
              <a:buNone/>
              <a:defRPr sz="700">
                <a:solidFill>
                  <a:srgbClr val="939597"/>
                </a:solidFill>
              </a:defRPr>
            </a:lvl3pPr>
            <a:lvl4pPr lvl="3" rtl="0">
              <a:spcBef>
                <a:spcPts val="0"/>
              </a:spcBef>
              <a:spcAft>
                <a:spcPts val="0"/>
              </a:spcAft>
              <a:buClr>
                <a:srgbClr val="939597"/>
              </a:buClr>
              <a:buSzPts val="700"/>
              <a:buNone/>
              <a:defRPr sz="700">
                <a:solidFill>
                  <a:srgbClr val="939597"/>
                </a:solidFill>
              </a:defRPr>
            </a:lvl4pPr>
            <a:lvl5pPr lvl="4" rtl="0">
              <a:spcBef>
                <a:spcPts val="0"/>
              </a:spcBef>
              <a:spcAft>
                <a:spcPts val="0"/>
              </a:spcAft>
              <a:buClr>
                <a:srgbClr val="939597"/>
              </a:buClr>
              <a:buSzPts val="700"/>
              <a:buNone/>
              <a:defRPr sz="700">
                <a:solidFill>
                  <a:srgbClr val="939597"/>
                </a:solidFill>
              </a:defRPr>
            </a:lvl5pPr>
            <a:lvl6pPr lvl="5" rtl="0">
              <a:spcBef>
                <a:spcPts val="0"/>
              </a:spcBef>
              <a:spcAft>
                <a:spcPts val="0"/>
              </a:spcAft>
              <a:buClr>
                <a:srgbClr val="939597"/>
              </a:buClr>
              <a:buSzPts val="700"/>
              <a:buNone/>
              <a:defRPr sz="700">
                <a:solidFill>
                  <a:srgbClr val="939597"/>
                </a:solidFill>
              </a:defRPr>
            </a:lvl6pPr>
            <a:lvl7pPr lvl="6" rtl="0">
              <a:spcBef>
                <a:spcPts val="0"/>
              </a:spcBef>
              <a:spcAft>
                <a:spcPts val="0"/>
              </a:spcAft>
              <a:buClr>
                <a:srgbClr val="939597"/>
              </a:buClr>
              <a:buSzPts val="700"/>
              <a:buNone/>
              <a:defRPr sz="700">
                <a:solidFill>
                  <a:srgbClr val="939597"/>
                </a:solidFill>
              </a:defRPr>
            </a:lvl7pPr>
            <a:lvl8pPr lvl="7" rtl="0">
              <a:spcBef>
                <a:spcPts val="0"/>
              </a:spcBef>
              <a:spcAft>
                <a:spcPts val="0"/>
              </a:spcAft>
              <a:buClr>
                <a:srgbClr val="939597"/>
              </a:buClr>
              <a:buSzPts val="700"/>
              <a:buNone/>
              <a:defRPr sz="700">
                <a:solidFill>
                  <a:srgbClr val="939597"/>
                </a:solidFill>
              </a:defRPr>
            </a:lvl8pPr>
            <a:lvl9pPr lvl="8" rtl="0">
              <a:spcBef>
                <a:spcPts val="0"/>
              </a:spcBef>
              <a:spcAft>
                <a:spcPts val="0"/>
              </a:spcAft>
              <a:buClr>
                <a:srgbClr val="939597"/>
              </a:buClr>
              <a:buSzPts val="700"/>
              <a:buNone/>
              <a:defRPr sz="700">
                <a:solidFill>
                  <a:srgbClr val="939597"/>
                </a:solidFil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ustom Layout 1">
  <p:cSld name="CUSTOM_4">
    <p:spTree>
      <p:nvGrpSpPr>
        <p:cNvPr id="1" name="Shape 134"/>
        <p:cNvGrpSpPr/>
        <p:nvPr/>
      </p:nvGrpSpPr>
      <p:grpSpPr>
        <a:xfrm>
          <a:off x="0" y="0"/>
          <a:ext cx="0" cy="0"/>
          <a:chOff x="0" y="0"/>
          <a:chExt cx="0" cy="0"/>
        </a:xfrm>
      </p:grpSpPr>
      <p:sp>
        <p:nvSpPr>
          <p:cNvPr id="135" name="Google Shape;135;p19"/>
          <p:cNvSpPr/>
          <p:nvPr/>
        </p:nvSpPr>
        <p:spPr>
          <a:xfrm>
            <a:off x="3394475" y="0"/>
            <a:ext cx="5475600" cy="4474500"/>
          </a:xfrm>
          <a:prstGeom prst="rect">
            <a:avLst/>
          </a:prstGeom>
          <a:solidFill>
            <a:srgbClr val="F8B20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   </a:t>
            </a:r>
            <a:endParaRPr/>
          </a:p>
        </p:txBody>
      </p:sp>
      <p:sp>
        <p:nvSpPr>
          <p:cNvPr id="136" name="Google Shape;136;p19"/>
          <p:cNvSpPr txBox="1">
            <a:spLocks noGrp="1"/>
          </p:cNvSpPr>
          <p:nvPr>
            <p:ph type="title"/>
          </p:nvPr>
        </p:nvSpPr>
        <p:spPr>
          <a:xfrm>
            <a:off x="659200" y="884950"/>
            <a:ext cx="2381700" cy="303900"/>
          </a:xfrm>
          <a:prstGeom prst="rect">
            <a:avLst/>
          </a:prstGeom>
        </p:spPr>
        <p:txBody>
          <a:bodyPr spcFirstLastPara="1" wrap="square" lIns="0" tIns="0" rIns="0" bIns="0" anchor="t" anchorCtr="0">
            <a:noAutofit/>
          </a:bodyPr>
          <a:lstStyle>
            <a:lvl1pPr lvl="0" rtl="0">
              <a:spcBef>
                <a:spcPts val="0"/>
              </a:spcBef>
              <a:spcAft>
                <a:spcPts val="0"/>
              </a:spcAft>
              <a:buClr>
                <a:srgbClr val="404041"/>
              </a:buClr>
              <a:buSzPts val="2400"/>
              <a:buNone/>
              <a:defRPr sz="2400" b="0">
                <a:solidFill>
                  <a:srgbClr val="404041"/>
                </a:solidFill>
              </a:defRPr>
            </a:lvl1pPr>
            <a:lvl2pPr lvl="1" rtl="0">
              <a:spcBef>
                <a:spcPts val="300"/>
              </a:spcBef>
              <a:spcAft>
                <a:spcPts val="0"/>
              </a:spcAft>
              <a:buSzPts val="2100"/>
              <a:buNone/>
              <a:defRPr sz="2100"/>
            </a:lvl2pPr>
            <a:lvl3pPr lvl="2" rtl="0">
              <a:spcBef>
                <a:spcPts val="0"/>
              </a:spcBef>
              <a:spcAft>
                <a:spcPts val="0"/>
              </a:spcAft>
              <a:buSzPts val="2100"/>
              <a:buNone/>
              <a:defRPr sz="2100"/>
            </a:lvl3pPr>
            <a:lvl4pPr lvl="3" rtl="0">
              <a:spcBef>
                <a:spcPts val="0"/>
              </a:spcBef>
              <a:spcAft>
                <a:spcPts val="0"/>
              </a:spcAft>
              <a:buSzPts val="2100"/>
              <a:buNone/>
              <a:defRPr sz="2100"/>
            </a:lvl4pPr>
            <a:lvl5pPr lvl="4" rtl="0">
              <a:spcBef>
                <a:spcPts val="0"/>
              </a:spcBef>
              <a:spcAft>
                <a:spcPts val="0"/>
              </a:spcAft>
              <a:buSzPts val="2100"/>
              <a:buNone/>
              <a:defRPr sz="2100"/>
            </a:lvl5pPr>
            <a:lvl6pPr lvl="5" rtl="0">
              <a:spcBef>
                <a:spcPts val="0"/>
              </a:spcBef>
              <a:spcAft>
                <a:spcPts val="0"/>
              </a:spcAft>
              <a:buSzPts val="2100"/>
              <a:buNone/>
              <a:defRPr sz="2100"/>
            </a:lvl6pPr>
            <a:lvl7pPr lvl="6" rtl="0">
              <a:spcBef>
                <a:spcPts val="0"/>
              </a:spcBef>
              <a:spcAft>
                <a:spcPts val="0"/>
              </a:spcAft>
              <a:buSzPts val="2100"/>
              <a:buNone/>
              <a:defRPr sz="2100"/>
            </a:lvl7pPr>
            <a:lvl8pPr lvl="7" rtl="0">
              <a:spcBef>
                <a:spcPts val="0"/>
              </a:spcBef>
              <a:spcAft>
                <a:spcPts val="0"/>
              </a:spcAft>
              <a:buSzPts val="2100"/>
              <a:buNone/>
              <a:defRPr sz="2100"/>
            </a:lvl8pPr>
            <a:lvl9pPr lvl="8" rtl="0">
              <a:spcBef>
                <a:spcPts val="0"/>
              </a:spcBef>
              <a:spcAft>
                <a:spcPts val="0"/>
              </a:spcAft>
              <a:buSzPts val="2100"/>
              <a:buNone/>
              <a:defRPr sz="2100"/>
            </a:lvl9pPr>
          </a:lstStyle>
          <a:p>
            <a:endParaRPr/>
          </a:p>
        </p:txBody>
      </p:sp>
      <p:sp>
        <p:nvSpPr>
          <p:cNvPr id="137" name="Google Shape;137;p19"/>
          <p:cNvSpPr txBox="1">
            <a:spLocks noGrp="1"/>
          </p:cNvSpPr>
          <p:nvPr>
            <p:ph type="body" idx="1"/>
          </p:nvPr>
        </p:nvSpPr>
        <p:spPr>
          <a:xfrm>
            <a:off x="659000" y="2790500"/>
            <a:ext cx="2381700" cy="1683900"/>
          </a:xfrm>
          <a:prstGeom prst="rect">
            <a:avLst/>
          </a:prstGeom>
        </p:spPr>
        <p:txBody>
          <a:bodyPr spcFirstLastPara="1" wrap="square" lIns="0" tIns="0" rIns="0" bIns="0" anchor="t" anchorCtr="0">
            <a:noAutofit/>
          </a:bodyPr>
          <a:lstStyle>
            <a:lvl1pPr marL="457200" lvl="0" indent="-342900" rtl="0">
              <a:lnSpc>
                <a:spcPct val="95000"/>
              </a:lnSpc>
              <a:spcBef>
                <a:spcPts val="0"/>
              </a:spcBef>
              <a:spcAft>
                <a:spcPts val="0"/>
              </a:spcAft>
              <a:buClr>
                <a:srgbClr val="404041"/>
              </a:buClr>
              <a:buSzPts val="1800"/>
              <a:buFont typeface="Calibri"/>
              <a:buChar char="●"/>
              <a:defRPr b="1">
                <a:solidFill>
                  <a:srgbClr val="404041"/>
                </a:solidFill>
                <a:latin typeface="Calibri"/>
                <a:ea typeface="Calibri"/>
                <a:cs typeface="Calibri"/>
                <a:sym typeface="Calibri"/>
              </a:defRPr>
            </a:lvl1pPr>
            <a:lvl2pPr marL="914400" lvl="1"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2pPr>
            <a:lvl3pPr marL="1371600" lvl="2"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3pPr>
            <a:lvl4pPr marL="1828800" lvl="3"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4pPr>
            <a:lvl5pPr marL="2286000" lvl="4"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5pPr>
            <a:lvl6pPr marL="2743200" lvl="5"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6pPr>
            <a:lvl7pPr marL="3200400" lvl="6"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7pPr>
            <a:lvl8pPr marL="3657600" lvl="7"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8pPr>
            <a:lvl9pPr marL="4114800" lvl="8" indent="-342900" rtl="0">
              <a:lnSpc>
                <a:spcPct val="95000"/>
              </a:lnSpc>
              <a:spcBef>
                <a:spcPts val="800"/>
              </a:spcBef>
              <a:spcAft>
                <a:spcPts val="800"/>
              </a:spcAft>
              <a:buClr>
                <a:srgbClr val="404041"/>
              </a:buClr>
              <a:buSzPts val="1800"/>
              <a:buFont typeface="Calibri"/>
              <a:buChar char="■"/>
              <a:defRPr>
                <a:solidFill>
                  <a:srgbClr val="404041"/>
                </a:solidFill>
                <a:latin typeface="Calibri"/>
                <a:ea typeface="Calibri"/>
                <a:cs typeface="Calibri"/>
                <a:sym typeface="Calibri"/>
              </a:defRPr>
            </a:lvl9pPr>
          </a:lstStyle>
          <a:p>
            <a:endParaRPr/>
          </a:p>
        </p:txBody>
      </p:sp>
      <p:sp>
        <p:nvSpPr>
          <p:cNvPr id="138" name="Google Shape;138;p19"/>
          <p:cNvSpPr txBox="1">
            <a:spLocks noGrp="1"/>
          </p:cNvSpPr>
          <p:nvPr>
            <p:ph type="subTitle" idx="2"/>
          </p:nvPr>
        </p:nvSpPr>
        <p:spPr>
          <a:xfrm>
            <a:off x="661057" y="4761948"/>
            <a:ext cx="3623100" cy="107700"/>
          </a:xfrm>
          <a:prstGeom prst="rect">
            <a:avLst/>
          </a:prstGeom>
        </p:spPr>
        <p:txBody>
          <a:bodyPr spcFirstLastPara="1" wrap="square" lIns="0" tIns="0" rIns="0" bIns="0" anchor="t" anchorCtr="0">
            <a:noAutofit/>
          </a:bodyPr>
          <a:lstStyle>
            <a:lvl1pPr lvl="0" rtl="0">
              <a:spcBef>
                <a:spcPts val="0"/>
              </a:spcBef>
              <a:spcAft>
                <a:spcPts val="0"/>
              </a:spcAft>
              <a:buClr>
                <a:srgbClr val="939597"/>
              </a:buClr>
              <a:buSzPts val="700"/>
              <a:buFont typeface="Calibri"/>
              <a:buNone/>
              <a:defRPr sz="700">
                <a:solidFill>
                  <a:srgbClr val="939597"/>
                </a:solidFill>
                <a:latin typeface="Calibri"/>
                <a:ea typeface="Calibri"/>
                <a:cs typeface="Calibri"/>
                <a:sym typeface="Calibri"/>
              </a:defRPr>
            </a:lvl1pPr>
            <a:lvl2pPr lvl="1" rtl="0">
              <a:spcBef>
                <a:spcPts val="0"/>
              </a:spcBef>
              <a:spcAft>
                <a:spcPts val="0"/>
              </a:spcAft>
              <a:buClr>
                <a:srgbClr val="939597"/>
              </a:buClr>
              <a:buSzPts val="700"/>
              <a:buNone/>
              <a:defRPr sz="700">
                <a:solidFill>
                  <a:srgbClr val="939597"/>
                </a:solidFill>
              </a:defRPr>
            </a:lvl2pPr>
            <a:lvl3pPr lvl="2" rtl="0">
              <a:spcBef>
                <a:spcPts val="0"/>
              </a:spcBef>
              <a:spcAft>
                <a:spcPts val="0"/>
              </a:spcAft>
              <a:buClr>
                <a:srgbClr val="939597"/>
              </a:buClr>
              <a:buSzPts val="700"/>
              <a:buNone/>
              <a:defRPr sz="700">
                <a:solidFill>
                  <a:srgbClr val="939597"/>
                </a:solidFill>
              </a:defRPr>
            </a:lvl3pPr>
            <a:lvl4pPr lvl="3" rtl="0">
              <a:spcBef>
                <a:spcPts val="0"/>
              </a:spcBef>
              <a:spcAft>
                <a:spcPts val="0"/>
              </a:spcAft>
              <a:buClr>
                <a:srgbClr val="939597"/>
              </a:buClr>
              <a:buSzPts val="700"/>
              <a:buNone/>
              <a:defRPr sz="700">
                <a:solidFill>
                  <a:srgbClr val="939597"/>
                </a:solidFill>
              </a:defRPr>
            </a:lvl4pPr>
            <a:lvl5pPr lvl="4" rtl="0">
              <a:spcBef>
                <a:spcPts val="0"/>
              </a:spcBef>
              <a:spcAft>
                <a:spcPts val="0"/>
              </a:spcAft>
              <a:buClr>
                <a:srgbClr val="939597"/>
              </a:buClr>
              <a:buSzPts val="700"/>
              <a:buNone/>
              <a:defRPr sz="700">
                <a:solidFill>
                  <a:srgbClr val="939597"/>
                </a:solidFill>
              </a:defRPr>
            </a:lvl5pPr>
            <a:lvl6pPr lvl="5" rtl="0">
              <a:spcBef>
                <a:spcPts val="0"/>
              </a:spcBef>
              <a:spcAft>
                <a:spcPts val="0"/>
              </a:spcAft>
              <a:buClr>
                <a:srgbClr val="939597"/>
              </a:buClr>
              <a:buSzPts val="700"/>
              <a:buNone/>
              <a:defRPr sz="700">
                <a:solidFill>
                  <a:srgbClr val="939597"/>
                </a:solidFill>
              </a:defRPr>
            </a:lvl6pPr>
            <a:lvl7pPr lvl="6" rtl="0">
              <a:spcBef>
                <a:spcPts val="0"/>
              </a:spcBef>
              <a:spcAft>
                <a:spcPts val="0"/>
              </a:spcAft>
              <a:buClr>
                <a:srgbClr val="939597"/>
              </a:buClr>
              <a:buSzPts val="700"/>
              <a:buNone/>
              <a:defRPr sz="700">
                <a:solidFill>
                  <a:srgbClr val="939597"/>
                </a:solidFill>
              </a:defRPr>
            </a:lvl7pPr>
            <a:lvl8pPr lvl="7" rtl="0">
              <a:spcBef>
                <a:spcPts val="0"/>
              </a:spcBef>
              <a:spcAft>
                <a:spcPts val="0"/>
              </a:spcAft>
              <a:buClr>
                <a:srgbClr val="939597"/>
              </a:buClr>
              <a:buSzPts val="700"/>
              <a:buNone/>
              <a:defRPr sz="700">
                <a:solidFill>
                  <a:srgbClr val="939597"/>
                </a:solidFill>
              </a:defRPr>
            </a:lvl8pPr>
            <a:lvl9pPr lvl="8" rtl="0">
              <a:spcBef>
                <a:spcPts val="0"/>
              </a:spcBef>
              <a:spcAft>
                <a:spcPts val="0"/>
              </a:spcAft>
              <a:buClr>
                <a:srgbClr val="939597"/>
              </a:buClr>
              <a:buSzPts val="700"/>
              <a:buNone/>
              <a:defRPr sz="700">
                <a:solidFill>
                  <a:srgbClr val="939597"/>
                </a:solidFill>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PIE CHART + TEXT">
  <p:cSld name="CUSTOM_1_1_1">
    <p:spTree>
      <p:nvGrpSpPr>
        <p:cNvPr id="1" name="Shape 139"/>
        <p:cNvGrpSpPr/>
        <p:nvPr/>
      </p:nvGrpSpPr>
      <p:grpSpPr>
        <a:xfrm>
          <a:off x="0" y="0"/>
          <a:ext cx="0" cy="0"/>
          <a:chOff x="0" y="0"/>
          <a:chExt cx="0" cy="0"/>
        </a:xfrm>
      </p:grpSpPr>
      <p:sp>
        <p:nvSpPr>
          <p:cNvPr id="140" name="Google Shape;140;p20"/>
          <p:cNvSpPr/>
          <p:nvPr/>
        </p:nvSpPr>
        <p:spPr>
          <a:xfrm>
            <a:off x="3394475" y="-71450"/>
            <a:ext cx="5475600" cy="4949400"/>
          </a:xfrm>
          <a:prstGeom prst="rect">
            <a:avLst/>
          </a:prstGeom>
          <a:solidFill>
            <a:srgbClr val="F8B20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   </a:t>
            </a:r>
            <a:endParaRPr/>
          </a:p>
        </p:txBody>
      </p:sp>
      <p:pic>
        <p:nvPicPr>
          <p:cNvPr id="141" name="Google Shape;141;p20"/>
          <p:cNvPicPr preferRelativeResize="0"/>
          <p:nvPr/>
        </p:nvPicPr>
        <p:blipFill>
          <a:blip r:embed="rId2">
            <a:alphaModFix/>
          </a:blip>
          <a:stretch>
            <a:fillRect/>
          </a:stretch>
        </p:blipFill>
        <p:spPr>
          <a:xfrm>
            <a:off x="6866550" y="4401019"/>
            <a:ext cx="2419649" cy="626431"/>
          </a:xfrm>
          <a:prstGeom prst="rect">
            <a:avLst/>
          </a:prstGeom>
          <a:noFill/>
          <a:ln>
            <a:noFill/>
          </a:ln>
        </p:spPr>
      </p:pic>
      <p:sp>
        <p:nvSpPr>
          <p:cNvPr id="142" name="Google Shape;142;p20"/>
          <p:cNvSpPr txBox="1">
            <a:spLocks noGrp="1"/>
          </p:cNvSpPr>
          <p:nvPr>
            <p:ph type="title"/>
          </p:nvPr>
        </p:nvSpPr>
        <p:spPr>
          <a:xfrm>
            <a:off x="659000" y="2105025"/>
            <a:ext cx="1824600" cy="303900"/>
          </a:xfrm>
          <a:prstGeom prst="rect">
            <a:avLst/>
          </a:prstGeom>
        </p:spPr>
        <p:txBody>
          <a:bodyPr spcFirstLastPara="1" wrap="square" lIns="0" tIns="0" rIns="0" bIns="0" anchor="t" anchorCtr="0">
            <a:noAutofit/>
          </a:bodyPr>
          <a:lstStyle>
            <a:lvl1pPr lvl="0" rtl="0">
              <a:spcBef>
                <a:spcPts val="0"/>
              </a:spcBef>
              <a:spcAft>
                <a:spcPts val="0"/>
              </a:spcAft>
              <a:buClr>
                <a:srgbClr val="404041"/>
              </a:buClr>
              <a:buSzPts val="2100"/>
              <a:buFont typeface="Calibri"/>
              <a:buNone/>
              <a:defRPr sz="2100">
                <a:solidFill>
                  <a:srgbClr val="404041"/>
                </a:solidFill>
                <a:latin typeface="Calibri"/>
                <a:ea typeface="Calibri"/>
                <a:cs typeface="Calibri"/>
                <a:sym typeface="Calibri"/>
              </a:defRPr>
            </a:lvl1pPr>
            <a:lvl2pPr lvl="1" rtl="0">
              <a:spcBef>
                <a:spcPts val="300"/>
              </a:spcBef>
              <a:spcAft>
                <a:spcPts val="0"/>
              </a:spcAft>
              <a:buSzPts val="2100"/>
              <a:buNone/>
              <a:defRPr sz="2100"/>
            </a:lvl2pPr>
            <a:lvl3pPr lvl="2" rtl="0">
              <a:spcBef>
                <a:spcPts val="0"/>
              </a:spcBef>
              <a:spcAft>
                <a:spcPts val="0"/>
              </a:spcAft>
              <a:buSzPts val="2100"/>
              <a:buNone/>
              <a:defRPr sz="2100"/>
            </a:lvl3pPr>
            <a:lvl4pPr lvl="3" rtl="0">
              <a:spcBef>
                <a:spcPts val="0"/>
              </a:spcBef>
              <a:spcAft>
                <a:spcPts val="0"/>
              </a:spcAft>
              <a:buSzPts val="2100"/>
              <a:buNone/>
              <a:defRPr sz="2100"/>
            </a:lvl4pPr>
            <a:lvl5pPr lvl="4" rtl="0">
              <a:spcBef>
                <a:spcPts val="0"/>
              </a:spcBef>
              <a:spcAft>
                <a:spcPts val="0"/>
              </a:spcAft>
              <a:buSzPts val="2100"/>
              <a:buNone/>
              <a:defRPr sz="2100"/>
            </a:lvl5pPr>
            <a:lvl6pPr lvl="5" rtl="0">
              <a:spcBef>
                <a:spcPts val="0"/>
              </a:spcBef>
              <a:spcAft>
                <a:spcPts val="0"/>
              </a:spcAft>
              <a:buSzPts val="2100"/>
              <a:buNone/>
              <a:defRPr sz="2100"/>
            </a:lvl6pPr>
            <a:lvl7pPr lvl="6" rtl="0">
              <a:spcBef>
                <a:spcPts val="0"/>
              </a:spcBef>
              <a:spcAft>
                <a:spcPts val="0"/>
              </a:spcAft>
              <a:buSzPts val="2100"/>
              <a:buNone/>
              <a:defRPr sz="2100"/>
            </a:lvl7pPr>
            <a:lvl8pPr lvl="7" rtl="0">
              <a:spcBef>
                <a:spcPts val="0"/>
              </a:spcBef>
              <a:spcAft>
                <a:spcPts val="0"/>
              </a:spcAft>
              <a:buSzPts val="2100"/>
              <a:buNone/>
              <a:defRPr sz="2100"/>
            </a:lvl8pPr>
            <a:lvl9pPr lvl="8" rtl="0">
              <a:spcBef>
                <a:spcPts val="0"/>
              </a:spcBef>
              <a:spcAft>
                <a:spcPts val="0"/>
              </a:spcAft>
              <a:buSzPts val="2100"/>
              <a:buNone/>
              <a:defRPr sz="2100"/>
            </a:lvl9pPr>
          </a:lstStyle>
          <a:p>
            <a:endParaRPr/>
          </a:p>
        </p:txBody>
      </p:sp>
      <p:sp>
        <p:nvSpPr>
          <p:cNvPr id="143" name="Google Shape;143;p20"/>
          <p:cNvSpPr txBox="1">
            <a:spLocks noGrp="1"/>
          </p:cNvSpPr>
          <p:nvPr>
            <p:ph type="body" idx="1"/>
          </p:nvPr>
        </p:nvSpPr>
        <p:spPr>
          <a:xfrm>
            <a:off x="648500" y="2930725"/>
            <a:ext cx="1845600" cy="1082400"/>
          </a:xfrm>
          <a:prstGeom prst="rect">
            <a:avLst/>
          </a:prstGeom>
        </p:spPr>
        <p:txBody>
          <a:bodyPr spcFirstLastPara="1" wrap="square" lIns="0" tIns="0" rIns="0" bIns="0" anchor="t" anchorCtr="0">
            <a:noAutofit/>
          </a:bodyPr>
          <a:lstStyle>
            <a:lvl1pPr marL="457200" lvl="0" indent="-323850" rtl="0">
              <a:lnSpc>
                <a:spcPct val="95000"/>
              </a:lnSpc>
              <a:spcBef>
                <a:spcPts val="0"/>
              </a:spcBef>
              <a:spcAft>
                <a:spcPts val="0"/>
              </a:spcAft>
              <a:buClr>
                <a:srgbClr val="404041"/>
              </a:buClr>
              <a:buSzPts val="1500"/>
              <a:buFont typeface="Calibri"/>
              <a:buChar char="●"/>
              <a:defRPr sz="1500" b="1">
                <a:solidFill>
                  <a:srgbClr val="404041"/>
                </a:solidFill>
                <a:latin typeface="Calibri"/>
                <a:ea typeface="Calibri"/>
                <a:cs typeface="Calibri"/>
                <a:sym typeface="Calibri"/>
              </a:defRPr>
            </a:lvl1pPr>
            <a:lvl2pPr marL="914400" lvl="1" indent="-311150" rtl="0">
              <a:lnSpc>
                <a:spcPct val="95000"/>
              </a:lnSpc>
              <a:spcBef>
                <a:spcPts val="800"/>
              </a:spcBef>
              <a:spcAft>
                <a:spcPts val="0"/>
              </a:spcAft>
              <a:buClr>
                <a:srgbClr val="404041"/>
              </a:buClr>
              <a:buSzPts val="1300"/>
              <a:buFont typeface="Calibri"/>
              <a:buChar char="○"/>
              <a:defRPr sz="1300">
                <a:solidFill>
                  <a:srgbClr val="404041"/>
                </a:solidFill>
                <a:latin typeface="Calibri"/>
                <a:ea typeface="Calibri"/>
                <a:cs typeface="Calibri"/>
                <a:sym typeface="Calibri"/>
              </a:defRPr>
            </a:lvl2pPr>
            <a:lvl3pPr marL="1371600" lvl="2" indent="-311150" rtl="0">
              <a:lnSpc>
                <a:spcPct val="95000"/>
              </a:lnSpc>
              <a:spcBef>
                <a:spcPts val="800"/>
              </a:spcBef>
              <a:spcAft>
                <a:spcPts val="0"/>
              </a:spcAft>
              <a:buClr>
                <a:srgbClr val="404041"/>
              </a:buClr>
              <a:buSzPts val="1300"/>
              <a:buFont typeface="Calibri"/>
              <a:buChar char="■"/>
              <a:defRPr sz="1300">
                <a:solidFill>
                  <a:srgbClr val="404041"/>
                </a:solidFill>
                <a:latin typeface="Calibri"/>
                <a:ea typeface="Calibri"/>
                <a:cs typeface="Calibri"/>
                <a:sym typeface="Calibri"/>
              </a:defRPr>
            </a:lvl3pPr>
            <a:lvl4pPr marL="1828800" lvl="3" indent="-311150" rtl="0">
              <a:lnSpc>
                <a:spcPct val="95000"/>
              </a:lnSpc>
              <a:spcBef>
                <a:spcPts val="800"/>
              </a:spcBef>
              <a:spcAft>
                <a:spcPts val="0"/>
              </a:spcAft>
              <a:buClr>
                <a:srgbClr val="404041"/>
              </a:buClr>
              <a:buSzPts val="1300"/>
              <a:buFont typeface="Calibri"/>
              <a:buChar char="●"/>
              <a:defRPr sz="1300">
                <a:solidFill>
                  <a:srgbClr val="404041"/>
                </a:solidFill>
                <a:latin typeface="Calibri"/>
                <a:ea typeface="Calibri"/>
                <a:cs typeface="Calibri"/>
                <a:sym typeface="Calibri"/>
              </a:defRPr>
            </a:lvl4pPr>
            <a:lvl5pPr marL="2286000" lvl="4" indent="-311150" rtl="0">
              <a:lnSpc>
                <a:spcPct val="95000"/>
              </a:lnSpc>
              <a:spcBef>
                <a:spcPts val="800"/>
              </a:spcBef>
              <a:spcAft>
                <a:spcPts val="0"/>
              </a:spcAft>
              <a:buClr>
                <a:srgbClr val="404041"/>
              </a:buClr>
              <a:buSzPts val="1300"/>
              <a:buFont typeface="Calibri"/>
              <a:buChar char="○"/>
              <a:defRPr sz="1300">
                <a:solidFill>
                  <a:srgbClr val="404041"/>
                </a:solidFill>
                <a:latin typeface="Calibri"/>
                <a:ea typeface="Calibri"/>
                <a:cs typeface="Calibri"/>
                <a:sym typeface="Calibri"/>
              </a:defRPr>
            </a:lvl5pPr>
            <a:lvl6pPr marL="2743200" lvl="5" indent="-311150" rtl="0">
              <a:lnSpc>
                <a:spcPct val="95000"/>
              </a:lnSpc>
              <a:spcBef>
                <a:spcPts val="800"/>
              </a:spcBef>
              <a:spcAft>
                <a:spcPts val="0"/>
              </a:spcAft>
              <a:buClr>
                <a:srgbClr val="404041"/>
              </a:buClr>
              <a:buSzPts val="1300"/>
              <a:buFont typeface="Calibri"/>
              <a:buChar char="■"/>
              <a:defRPr sz="1300">
                <a:solidFill>
                  <a:srgbClr val="404041"/>
                </a:solidFill>
                <a:latin typeface="Calibri"/>
                <a:ea typeface="Calibri"/>
                <a:cs typeface="Calibri"/>
                <a:sym typeface="Calibri"/>
              </a:defRPr>
            </a:lvl6pPr>
            <a:lvl7pPr marL="3200400" lvl="6" indent="-311150" rtl="0">
              <a:lnSpc>
                <a:spcPct val="95000"/>
              </a:lnSpc>
              <a:spcBef>
                <a:spcPts val="800"/>
              </a:spcBef>
              <a:spcAft>
                <a:spcPts val="0"/>
              </a:spcAft>
              <a:buClr>
                <a:srgbClr val="404041"/>
              </a:buClr>
              <a:buSzPts val="1300"/>
              <a:buFont typeface="Calibri"/>
              <a:buChar char="●"/>
              <a:defRPr sz="1300">
                <a:solidFill>
                  <a:srgbClr val="404041"/>
                </a:solidFill>
                <a:latin typeface="Calibri"/>
                <a:ea typeface="Calibri"/>
                <a:cs typeface="Calibri"/>
                <a:sym typeface="Calibri"/>
              </a:defRPr>
            </a:lvl7pPr>
            <a:lvl8pPr marL="3657600" lvl="7" indent="-311150" rtl="0">
              <a:lnSpc>
                <a:spcPct val="95000"/>
              </a:lnSpc>
              <a:spcBef>
                <a:spcPts val="800"/>
              </a:spcBef>
              <a:spcAft>
                <a:spcPts val="0"/>
              </a:spcAft>
              <a:buClr>
                <a:srgbClr val="404041"/>
              </a:buClr>
              <a:buSzPts val="1300"/>
              <a:buFont typeface="Calibri"/>
              <a:buChar char="○"/>
              <a:defRPr sz="1300">
                <a:solidFill>
                  <a:srgbClr val="404041"/>
                </a:solidFill>
                <a:latin typeface="Calibri"/>
                <a:ea typeface="Calibri"/>
                <a:cs typeface="Calibri"/>
                <a:sym typeface="Calibri"/>
              </a:defRPr>
            </a:lvl8pPr>
            <a:lvl9pPr marL="4114800" lvl="8" indent="-311150" rtl="0">
              <a:lnSpc>
                <a:spcPct val="95000"/>
              </a:lnSpc>
              <a:spcBef>
                <a:spcPts val="800"/>
              </a:spcBef>
              <a:spcAft>
                <a:spcPts val="800"/>
              </a:spcAft>
              <a:buClr>
                <a:srgbClr val="404041"/>
              </a:buClr>
              <a:buSzPts val="1300"/>
              <a:buFont typeface="Calibri"/>
              <a:buChar char="■"/>
              <a:defRPr sz="1300">
                <a:solidFill>
                  <a:srgbClr val="404041"/>
                </a:solidFill>
                <a:latin typeface="Calibri"/>
                <a:ea typeface="Calibri"/>
                <a:cs typeface="Calibri"/>
                <a:sym typeface="Calibri"/>
              </a:defRPr>
            </a:lvl9pPr>
          </a:lstStyle>
          <a:p>
            <a:endParaRPr/>
          </a:p>
        </p:txBody>
      </p:sp>
      <p:sp>
        <p:nvSpPr>
          <p:cNvPr id="144" name="Google Shape;144;p20"/>
          <p:cNvSpPr txBox="1">
            <a:spLocks noGrp="1"/>
          </p:cNvSpPr>
          <p:nvPr>
            <p:ph type="subTitle" idx="2"/>
          </p:nvPr>
        </p:nvSpPr>
        <p:spPr>
          <a:xfrm>
            <a:off x="3940400" y="4437450"/>
            <a:ext cx="3095100" cy="190500"/>
          </a:xfrm>
          <a:prstGeom prst="rect">
            <a:avLst/>
          </a:prstGeom>
        </p:spPr>
        <p:txBody>
          <a:bodyPr spcFirstLastPara="1" wrap="square" lIns="0" tIns="0" rIns="0" bIns="0" anchor="t" anchorCtr="0">
            <a:normAutofit/>
          </a:bodyPr>
          <a:lstStyle>
            <a:lvl1pPr lvl="0" rtl="0">
              <a:spcBef>
                <a:spcPts val="0"/>
              </a:spcBef>
              <a:spcAft>
                <a:spcPts val="0"/>
              </a:spcAft>
              <a:buClr>
                <a:srgbClr val="404041"/>
              </a:buClr>
              <a:buSzPts val="1500"/>
              <a:buFont typeface="Calibri"/>
              <a:buNone/>
              <a:defRPr sz="1500" b="1">
                <a:solidFill>
                  <a:srgbClr val="404041"/>
                </a:solidFill>
                <a:latin typeface="Calibri"/>
                <a:ea typeface="Calibri"/>
                <a:cs typeface="Calibri"/>
                <a:sym typeface="Calibri"/>
              </a:defRPr>
            </a:lvl1pPr>
            <a:lvl2pPr lvl="1" rtl="0">
              <a:spcBef>
                <a:spcPts val="0"/>
              </a:spcBef>
              <a:spcAft>
                <a:spcPts val="0"/>
              </a:spcAft>
              <a:buSzPts val="700"/>
              <a:buNone/>
              <a:defRPr/>
            </a:lvl2pPr>
            <a:lvl3pPr lvl="2" rtl="0">
              <a:spcBef>
                <a:spcPts val="0"/>
              </a:spcBef>
              <a:spcAft>
                <a:spcPts val="0"/>
              </a:spcAft>
              <a:buSzPts val="700"/>
              <a:buNone/>
              <a:defRPr/>
            </a:lvl3pPr>
            <a:lvl4pPr lvl="3" rtl="0">
              <a:spcBef>
                <a:spcPts val="0"/>
              </a:spcBef>
              <a:spcAft>
                <a:spcPts val="0"/>
              </a:spcAft>
              <a:buSzPts val="700"/>
              <a:buNone/>
              <a:defRPr/>
            </a:lvl4pPr>
            <a:lvl5pPr lvl="4" rtl="0">
              <a:spcBef>
                <a:spcPts val="0"/>
              </a:spcBef>
              <a:spcAft>
                <a:spcPts val="0"/>
              </a:spcAft>
              <a:buSzPts val="700"/>
              <a:buNone/>
              <a:defRPr/>
            </a:lvl5pPr>
            <a:lvl6pPr lvl="5" rtl="0">
              <a:spcBef>
                <a:spcPts val="0"/>
              </a:spcBef>
              <a:spcAft>
                <a:spcPts val="0"/>
              </a:spcAft>
              <a:buSzPts val="700"/>
              <a:buNone/>
              <a:defRPr/>
            </a:lvl6pPr>
            <a:lvl7pPr lvl="6" rtl="0">
              <a:spcBef>
                <a:spcPts val="0"/>
              </a:spcBef>
              <a:spcAft>
                <a:spcPts val="0"/>
              </a:spcAft>
              <a:buSzPts val="700"/>
              <a:buNone/>
              <a:defRPr/>
            </a:lvl7pPr>
            <a:lvl8pPr lvl="7" rtl="0">
              <a:spcBef>
                <a:spcPts val="0"/>
              </a:spcBef>
              <a:spcAft>
                <a:spcPts val="0"/>
              </a:spcAft>
              <a:buSzPts val="700"/>
              <a:buNone/>
              <a:defRPr/>
            </a:lvl8pPr>
            <a:lvl9pPr lvl="8" rtl="0">
              <a:spcBef>
                <a:spcPts val="0"/>
              </a:spcBef>
              <a:spcAft>
                <a:spcPts val="0"/>
              </a:spcAft>
              <a:buSzPts val="700"/>
              <a:buNone/>
              <a:defRPr/>
            </a:lvl9pPr>
          </a:lstStyle>
          <a:p>
            <a:endParaRPr/>
          </a:p>
        </p:txBody>
      </p:sp>
      <p:pic>
        <p:nvPicPr>
          <p:cNvPr id="145" name="Google Shape;145;p20" title="Points scored"/>
          <p:cNvPicPr preferRelativeResize="0"/>
          <p:nvPr/>
        </p:nvPicPr>
        <p:blipFill>
          <a:blip r:embed="rId3">
            <a:alphaModFix/>
          </a:blip>
          <a:stretch>
            <a:fillRect/>
          </a:stretch>
        </p:blipFill>
        <p:spPr>
          <a:xfrm>
            <a:off x="3940400" y="391212"/>
            <a:ext cx="4524852" cy="3947926"/>
          </a:xfrm>
          <a:prstGeom prst="rect">
            <a:avLst/>
          </a:prstGeom>
          <a:noFill/>
          <a:ln>
            <a:noFill/>
          </a:ln>
        </p:spPr>
      </p:pic>
      <p:sp>
        <p:nvSpPr>
          <p:cNvPr id="146" name="Google Shape;146;p20"/>
          <p:cNvSpPr txBox="1">
            <a:spLocks noGrp="1"/>
          </p:cNvSpPr>
          <p:nvPr>
            <p:ph type="subTitle" idx="3"/>
          </p:nvPr>
        </p:nvSpPr>
        <p:spPr>
          <a:xfrm>
            <a:off x="661057" y="4761948"/>
            <a:ext cx="3623100" cy="107700"/>
          </a:xfrm>
          <a:prstGeom prst="rect">
            <a:avLst/>
          </a:prstGeom>
        </p:spPr>
        <p:txBody>
          <a:bodyPr spcFirstLastPara="1" wrap="square" lIns="0" tIns="0" rIns="0" bIns="0" anchor="t" anchorCtr="0">
            <a:noAutofit/>
          </a:bodyPr>
          <a:lstStyle>
            <a:lvl1pPr lvl="0" rtl="0">
              <a:spcBef>
                <a:spcPts val="0"/>
              </a:spcBef>
              <a:spcAft>
                <a:spcPts val="0"/>
              </a:spcAft>
              <a:buClr>
                <a:srgbClr val="939597"/>
              </a:buClr>
              <a:buSzPts val="700"/>
              <a:buFont typeface="Calibri"/>
              <a:buNone/>
              <a:defRPr sz="700">
                <a:solidFill>
                  <a:srgbClr val="939597"/>
                </a:solidFill>
                <a:latin typeface="Calibri"/>
                <a:ea typeface="Calibri"/>
                <a:cs typeface="Calibri"/>
                <a:sym typeface="Calibri"/>
              </a:defRPr>
            </a:lvl1pPr>
            <a:lvl2pPr lvl="1" rtl="0">
              <a:spcBef>
                <a:spcPts val="0"/>
              </a:spcBef>
              <a:spcAft>
                <a:spcPts val="0"/>
              </a:spcAft>
              <a:buClr>
                <a:srgbClr val="939597"/>
              </a:buClr>
              <a:buSzPts val="700"/>
              <a:buNone/>
              <a:defRPr sz="700">
                <a:solidFill>
                  <a:srgbClr val="939597"/>
                </a:solidFill>
              </a:defRPr>
            </a:lvl2pPr>
            <a:lvl3pPr lvl="2" rtl="0">
              <a:spcBef>
                <a:spcPts val="0"/>
              </a:spcBef>
              <a:spcAft>
                <a:spcPts val="0"/>
              </a:spcAft>
              <a:buClr>
                <a:srgbClr val="939597"/>
              </a:buClr>
              <a:buSzPts val="700"/>
              <a:buNone/>
              <a:defRPr sz="700">
                <a:solidFill>
                  <a:srgbClr val="939597"/>
                </a:solidFill>
              </a:defRPr>
            </a:lvl3pPr>
            <a:lvl4pPr lvl="3" rtl="0">
              <a:spcBef>
                <a:spcPts val="0"/>
              </a:spcBef>
              <a:spcAft>
                <a:spcPts val="0"/>
              </a:spcAft>
              <a:buClr>
                <a:srgbClr val="939597"/>
              </a:buClr>
              <a:buSzPts val="700"/>
              <a:buNone/>
              <a:defRPr sz="700">
                <a:solidFill>
                  <a:srgbClr val="939597"/>
                </a:solidFill>
              </a:defRPr>
            </a:lvl4pPr>
            <a:lvl5pPr lvl="4" rtl="0">
              <a:spcBef>
                <a:spcPts val="0"/>
              </a:spcBef>
              <a:spcAft>
                <a:spcPts val="0"/>
              </a:spcAft>
              <a:buClr>
                <a:srgbClr val="939597"/>
              </a:buClr>
              <a:buSzPts val="700"/>
              <a:buNone/>
              <a:defRPr sz="700">
                <a:solidFill>
                  <a:srgbClr val="939597"/>
                </a:solidFill>
              </a:defRPr>
            </a:lvl5pPr>
            <a:lvl6pPr lvl="5" rtl="0">
              <a:spcBef>
                <a:spcPts val="0"/>
              </a:spcBef>
              <a:spcAft>
                <a:spcPts val="0"/>
              </a:spcAft>
              <a:buClr>
                <a:srgbClr val="939597"/>
              </a:buClr>
              <a:buSzPts val="700"/>
              <a:buNone/>
              <a:defRPr sz="700">
                <a:solidFill>
                  <a:srgbClr val="939597"/>
                </a:solidFill>
              </a:defRPr>
            </a:lvl6pPr>
            <a:lvl7pPr lvl="6" rtl="0">
              <a:spcBef>
                <a:spcPts val="0"/>
              </a:spcBef>
              <a:spcAft>
                <a:spcPts val="0"/>
              </a:spcAft>
              <a:buClr>
                <a:srgbClr val="939597"/>
              </a:buClr>
              <a:buSzPts val="700"/>
              <a:buNone/>
              <a:defRPr sz="700">
                <a:solidFill>
                  <a:srgbClr val="939597"/>
                </a:solidFill>
              </a:defRPr>
            </a:lvl7pPr>
            <a:lvl8pPr lvl="7" rtl="0">
              <a:spcBef>
                <a:spcPts val="0"/>
              </a:spcBef>
              <a:spcAft>
                <a:spcPts val="0"/>
              </a:spcAft>
              <a:buClr>
                <a:srgbClr val="939597"/>
              </a:buClr>
              <a:buSzPts val="700"/>
              <a:buNone/>
              <a:defRPr sz="700">
                <a:solidFill>
                  <a:srgbClr val="939597"/>
                </a:solidFill>
              </a:defRPr>
            </a:lvl8pPr>
            <a:lvl9pPr lvl="8" rtl="0">
              <a:spcBef>
                <a:spcPts val="0"/>
              </a:spcBef>
              <a:spcAft>
                <a:spcPts val="0"/>
              </a:spcAft>
              <a:buClr>
                <a:srgbClr val="939597"/>
              </a:buClr>
              <a:buSzPts val="700"/>
              <a:buNone/>
              <a:defRPr sz="700">
                <a:solidFill>
                  <a:srgbClr val="939597"/>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with Partners">
  <p:cSld name="TITLE_1">
    <p:spTree>
      <p:nvGrpSpPr>
        <p:cNvPr id="1" name="Shape 24"/>
        <p:cNvGrpSpPr/>
        <p:nvPr/>
      </p:nvGrpSpPr>
      <p:grpSpPr>
        <a:xfrm>
          <a:off x="0" y="0"/>
          <a:ext cx="0" cy="0"/>
          <a:chOff x="0" y="0"/>
          <a:chExt cx="0" cy="0"/>
        </a:xfrm>
      </p:grpSpPr>
      <p:pic>
        <p:nvPicPr>
          <p:cNvPr id="25" name="Google Shape;25;p3"/>
          <p:cNvPicPr preferRelativeResize="0"/>
          <p:nvPr/>
        </p:nvPicPr>
        <p:blipFill rotWithShape="1">
          <a:blip r:embed="rId2">
            <a:alphaModFix/>
          </a:blip>
          <a:srcRect r="10"/>
          <a:stretch/>
        </p:blipFill>
        <p:spPr>
          <a:xfrm>
            <a:off x="0" y="0"/>
            <a:ext cx="9144003" cy="4204700"/>
          </a:xfrm>
          <a:prstGeom prst="rect">
            <a:avLst/>
          </a:prstGeom>
          <a:noFill/>
          <a:ln>
            <a:noFill/>
          </a:ln>
        </p:spPr>
      </p:pic>
      <p:sp>
        <p:nvSpPr>
          <p:cNvPr id="26" name="Google Shape;26;p3"/>
          <p:cNvSpPr/>
          <p:nvPr/>
        </p:nvSpPr>
        <p:spPr>
          <a:xfrm>
            <a:off x="525750" y="954850"/>
            <a:ext cx="5601300" cy="15606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solidFill>
                  <a:schemeClr val="lt1"/>
                </a:solidFill>
              </a:rPr>
              <a:t>    </a:t>
            </a:r>
            <a:endParaRPr>
              <a:solidFill>
                <a:schemeClr val="lt1"/>
              </a:solidFill>
            </a:endParaRPr>
          </a:p>
        </p:txBody>
      </p:sp>
      <p:sp>
        <p:nvSpPr>
          <p:cNvPr id="27" name="Google Shape;27;p3"/>
          <p:cNvSpPr txBox="1"/>
          <p:nvPr/>
        </p:nvSpPr>
        <p:spPr>
          <a:xfrm>
            <a:off x="765175" y="1944475"/>
            <a:ext cx="2297100" cy="2154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endParaRPr/>
          </a:p>
        </p:txBody>
      </p:sp>
      <p:grpSp>
        <p:nvGrpSpPr>
          <p:cNvPr id="28" name="Google Shape;28;p3"/>
          <p:cNvGrpSpPr/>
          <p:nvPr/>
        </p:nvGrpSpPr>
        <p:grpSpPr>
          <a:xfrm>
            <a:off x="6079950" y="1762150"/>
            <a:ext cx="94200" cy="460275"/>
            <a:chOff x="6193700" y="1865950"/>
            <a:chExt cx="94200" cy="460275"/>
          </a:xfrm>
        </p:grpSpPr>
        <p:sp>
          <p:nvSpPr>
            <p:cNvPr id="29" name="Google Shape;29;p3"/>
            <p:cNvSpPr/>
            <p:nvPr/>
          </p:nvSpPr>
          <p:spPr>
            <a:xfrm>
              <a:off x="6193700" y="1865950"/>
              <a:ext cx="94200" cy="94200"/>
            </a:xfrm>
            <a:prstGeom prst="rect">
              <a:avLst/>
            </a:prstGeom>
            <a:solidFill>
              <a:srgbClr val="00B0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 </a:t>
              </a:r>
              <a:endParaRPr/>
            </a:p>
          </p:txBody>
        </p:sp>
        <p:sp>
          <p:nvSpPr>
            <p:cNvPr id="30" name="Google Shape;30;p3"/>
            <p:cNvSpPr/>
            <p:nvPr/>
          </p:nvSpPr>
          <p:spPr>
            <a:xfrm>
              <a:off x="6193700" y="1987975"/>
              <a:ext cx="94200" cy="94200"/>
            </a:xfrm>
            <a:prstGeom prst="rect">
              <a:avLst/>
            </a:prstGeom>
            <a:solidFill>
              <a:srgbClr val="E518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 </a:t>
              </a:r>
              <a:endParaRPr/>
            </a:p>
          </p:txBody>
        </p:sp>
        <p:sp>
          <p:nvSpPr>
            <p:cNvPr id="31" name="Google Shape;31;p3"/>
            <p:cNvSpPr/>
            <p:nvPr/>
          </p:nvSpPr>
          <p:spPr>
            <a:xfrm>
              <a:off x="6193700" y="2110000"/>
              <a:ext cx="94200" cy="94200"/>
            </a:xfrm>
            <a:prstGeom prst="rect">
              <a:avLst/>
            </a:prstGeom>
            <a:solidFill>
              <a:srgbClr val="F8B20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 </a:t>
              </a:r>
              <a:endParaRPr/>
            </a:p>
          </p:txBody>
        </p:sp>
        <p:sp>
          <p:nvSpPr>
            <p:cNvPr id="32" name="Google Shape;32;p3"/>
            <p:cNvSpPr/>
            <p:nvPr/>
          </p:nvSpPr>
          <p:spPr>
            <a:xfrm>
              <a:off x="6193700" y="2232025"/>
              <a:ext cx="94200" cy="94200"/>
            </a:xfrm>
            <a:prstGeom prst="rect">
              <a:avLst/>
            </a:prstGeom>
            <a:solidFill>
              <a:srgbClr val="8E48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 </a:t>
              </a:r>
              <a:endParaRPr/>
            </a:p>
          </p:txBody>
        </p:sp>
      </p:grpSp>
      <p:sp>
        <p:nvSpPr>
          <p:cNvPr id="33" name="Google Shape;33;p3"/>
          <p:cNvSpPr txBox="1">
            <a:spLocks noGrp="1"/>
          </p:cNvSpPr>
          <p:nvPr>
            <p:ph type="title"/>
          </p:nvPr>
        </p:nvSpPr>
        <p:spPr>
          <a:xfrm>
            <a:off x="822275" y="1147175"/>
            <a:ext cx="5144400" cy="762600"/>
          </a:xfrm>
          <a:prstGeom prst="rect">
            <a:avLst/>
          </a:prstGeom>
        </p:spPr>
        <p:txBody>
          <a:bodyPr spcFirstLastPara="1" wrap="square" lIns="0" tIns="0" rIns="0" bIns="0" anchor="t" anchorCtr="0">
            <a:noAutofit/>
          </a:bodyPr>
          <a:lstStyle>
            <a:lvl1pPr lvl="0" rtl="0">
              <a:spcBef>
                <a:spcPts val="0"/>
              </a:spcBef>
              <a:spcAft>
                <a:spcPts val="0"/>
              </a:spcAft>
              <a:buClr>
                <a:srgbClr val="404041"/>
              </a:buClr>
              <a:buSzPts val="2600"/>
              <a:buFont typeface="Calibri"/>
              <a:buNone/>
              <a:defRPr sz="2600" b="1">
                <a:solidFill>
                  <a:srgbClr val="404041"/>
                </a:solidFill>
                <a:latin typeface="Calibri"/>
                <a:ea typeface="Calibri"/>
                <a:cs typeface="Calibri"/>
                <a:sym typeface="Calibri"/>
              </a:defRPr>
            </a:lvl1pPr>
            <a:lvl2pPr lvl="1" rtl="0">
              <a:spcBef>
                <a:spcPts val="300"/>
              </a:spcBef>
              <a:spcAft>
                <a:spcPts val="0"/>
              </a:spcAft>
              <a:buClr>
                <a:schemeClr val="dk2"/>
              </a:buClr>
              <a:buSzPts val="1400"/>
              <a:buNone/>
              <a:defRPr>
                <a:solidFill>
                  <a:schemeClr val="dk2"/>
                </a:solidFill>
              </a:defRPr>
            </a:lvl2pPr>
            <a:lvl3pPr lvl="2" rtl="0">
              <a:spcBef>
                <a:spcPts val="0"/>
              </a:spcBef>
              <a:spcAft>
                <a:spcPts val="0"/>
              </a:spcAft>
              <a:buClr>
                <a:schemeClr val="dk2"/>
              </a:buClr>
              <a:buSzPts val="1400"/>
              <a:buNone/>
              <a:defRPr>
                <a:solidFill>
                  <a:schemeClr val="dk2"/>
                </a:solidFill>
              </a:defRPr>
            </a:lvl3pPr>
            <a:lvl4pPr lvl="3" rtl="0">
              <a:spcBef>
                <a:spcPts val="0"/>
              </a:spcBef>
              <a:spcAft>
                <a:spcPts val="0"/>
              </a:spcAft>
              <a:buClr>
                <a:schemeClr val="dk2"/>
              </a:buClr>
              <a:buSzPts val="1400"/>
              <a:buNone/>
              <a:defRPr>
                <a:solidFill>
                  <a:schemeClr val="dk2"/>
                </a:solidFill>
              </a:defRPr>
            </a:lvl4pPr>
            <a:lvl5pPr lvl="4" rtl="0">
              <a:spcBef>
                <a:spcPts val="0"/>
              </a:spcBef>
              <a:spcAft>
                <a:spcPts val="0"/>
              </a:spcAft>
              <a:buClr>
                <a:schemeClr val="dk2"/>
              </a:buClr>
              <a:buSzPts val="1400"/>
              <a:buNone/>
              <a:defRPr>
                <a:solidFill>
                  <a:schemeClr val="dk2"/>
                </a:solidFill>
              </a:defRPr>
            </a:lvl5pPr>
            <a:lvl6pPr lvl="5" rtl="0">
              <a:spcBef>
                <a:spcPts val="0"/>
              </a:spcBef>
              <a:spcAft>
                <a:spcPts val="0"/>
              </a:spcAft>
              <a:buClr>
                <a:schemeClr val="dk2"/>
              </a:buClr>
              <a:buSzPts val="1400"/>
              <a:buNone/>
              <a:defRPr>
                <a:solidFill>
                  <a:schemeClr val="dk2"/>
                </a:solidFill>
              </a:defRPr>
            </a:lvl6pPr>
            <a:lvl7pPr lvl="6" rtl="0">
              <a:spcBef>
                <a:spcPts val="0"/>
              </a:spcBef>
              <a:spcAft>
                <a:spcPts val="0"/>
              </a:spcAft>
              <a:buClr>
                <a:schemeClr val="dk2"/>
              </a:buClr>
              <a:buSzPts val="1400"/>
              <a:buNone/>
              <a:defRPr>
                <a:solidFill>
                  <a:schemeClr val="dk2"/>
                </a:solidFill>
              </a:defRPr>
            </a:lvl7pPr>
            <a:lvl8pPr lvl="7" rtl="0">
              <a:spcBef>
                <a:spcPts val="0"/>
              </a:spcBef>
              <a:spcAft>
                <a:spcPts val="0"/>
              </a:spcAft>
              <a:buClr>
                <a:schemeClr val="dk2"/>
              </a:buClr>
              <a:buSzPts val="1400"/>
              <a:buNone/>
              <a:defRPr>
                <a:solidFill>
                  <a:schemeClr val="dk2"/>
                </a:solidFill>
              </a:defRPr>
            </a:lvl8pPr>
            <a:lvl9pPr lvl="8" rtl="0">
              <a:spcBef>
                <a:spcPts val="0"/>
              </a:spcBef>
              <a:spcAft>
                <a:spcPts val="0"/>
              </a:spcAft>
              <a:buClr>
                <a:schemeClr val="dk2"/>
              </a:buClr>
              <a:buSzPts val="1400"/>
              <a:buNone/>
              <a:defRPr>
                <a:solidFill>
                  <a:schemeClr val="dk2"/>
                </a:solidFill>
              </a:defRPr>
            </a:lvl9pPr>
          </a:lstStyle>
          <a:p>
            <a:endParaRPr/>
          </a:p>
        </p:txBody>
      </p:sp>
      <p:sp>
        <p:nvSpPr>
          <p:cNvPr id="34" name="Google Shape;34;p3"/>
          <p:cNvSpPr txBox="1">
            <a:spLocks noGrp="1"/>
          </p:cNvSpPr>
          <p:nvPr>
            <p:ph type="subTitle" idx="1"/>
          </p:nvPr>
        </p:nvSpPr>
        <p:spPr>
          <a:xfrm>
            <a:off x="848900" y="1976825"/>
            <a:ext cx="4924500" cy="351900"/>
          </a:xfrm>
          <a:prstGeom prst="rect">
            <a:avLst/>
          </a:prstGeom>
        </p:spPr>
        <p:txBody>
          <a:bodyPr spcFirstLastPara="1" wrap="square" lIns="0" tIns="0" rIns="0" bIns="0" anchor="t" anchorCtr="0">
            <a:noAutofit/>
          </a:bodyPr>
          <a:lstStyle>
            <a:lvl1pPr lvl="0" rtl="0">
              <a:spcBef>
                <a:spcPts val="0"/>
              </a:spcBef>
              <a:spcAft>
                <a:spcPts val="0"/>
              </a:spcAft>
              <a:buClr>
                <a:srgbClr val="404041"/>
              </a:buClr>
              <a:buSzPts val="1900"/>
              <a:buFont typeface="Calibri"/>
              <a:buNone/>
              <a:defRPr sz="1900">
                <a:solidFill>
                  <a:srgbClr val="404041"/>
                </a:solidFill>
                <a:latin typeface="Calibri"/>
                <a:ea typeface="Calibri"/>
                <a:cs typeface="Calibri"/>
                <a:sym typeface="Calibri"/>
              </a:defRPr>
            </a:lvl1pPr>
            <a:lvl2pPr lvl="1" rtl="0">
              <a:spcBef>
                <a:spcPts val="0"/>
              </a:spcBef>
              <a:spcAft>
                <a:spcPts val="0"/>
              </a:spcAft>
              <a:buSzPts val="2000"/>
              <a:buFont typeface="Calibri"/>
              <a:buNone/>
              <a:defRPr sz="2000">
                <a:latin typeface="Calibri"/>
                <a:ea typeface="Calibri"/>
                <a:cs typeface="Calibri"/>
                <a:sym typeface="Calibri"/>
              </a:defRPr>
            </a:lvl2pPr>
            <a:lvl3pPr lvl="2" rtl="0">
              <a:spcBef>
                <a:spcPts val="0"/>
              </a:spcBef>
              <a:spcAft>
                <a:spcPts val="0"/>
              </a:spcAft>
              <a:buSzPts val="2000"/>
              <a:buFont typeface="Calibri"/>
              <a:buNone/>
              <a:defRPr sz="2000">
                <a:latin typeface="Calibri"/>
                <a:ea typeface="Calibri"/>
                <a:cs typeface="Calibri"/>
                <a:sym typeface="Calibri"/>
              </a:defRPr>
            </a:lvl3pPr>
            <a:lvl4pPr lvl="3" rtl="0">
              <a:spcBef>
                <a:spcPts val="0"/>
              </a:spcBef>
              <a:spcAft>
                <a:spcPts val="0"/>
              </a:spcAft>
              <a:buSzPts val="2000"/>
              <a:buFont typeface="Calibri"/>
              <a:buNone/>
              <a:defRPr sz="2000">
                <a:latin typeface="Calibri"/>
                <a:ea typeface="Calibri"/>
                <a:cs typeface="Calibri"/>
                <a:sym typeface="Calibri"/>
              </a:defRPr>
            </a:lvl4pPr>
            <a:lvl5pPr lvl="4" rtl="0">
              <a:spcBef>
                <a:spcPts val="0"/>
              </a:spcBef>
              <a:spcAft>
                <a:spcPts val="0"/>
              </a:spcAft>
              <a:buSzPts val="2000"/>
              <a:buFont typeface="Calibri"/>
              <a:buNone/>
              <a:defRPr sz="2000">
                <a:latin typeface="Calibri"/>
                <a:ea typeface="Calibri"/>
                <a:cs typeface="Calibri"/>
                <a:sym typeface="Calibri"/>
              </a:defRPr>
            </a:lvl5pPr>
            <a:lvl6pPr lvl="5" rtl="0">
              <a:spcBef>
                <a:spcPts val="0"/>
              </a:spcBef>
              <a:spcAft>
                <a:spcPts val="0"/>
              </a:spcAft>
              <a:buSzPts val="2000"/>
              <a:buFont typeface="Calibri"/>
              <a:buNone/>
              <a:defRPr sz="2000">
                <a:latin typeface="Calibri"/>
                <a:ea typeface="Calibri"/>
                <a:cs typeface="Calibri"/>
                <a:sym typeface="Calibri"/>
              </a:defRPr>
            </a:lvl6pPr>
            <a:lvl7pPr lvl="6" rtl="0">
              <a:spcBef>
                <a:spcPts val="0"/>
              </a:spcBef>
              <a:spcAft>
                <a:spcPts val="0"/>
              </a:spcAft>
              <a:buSzPts val="2000"/>
              <a:buFont typeface="Calibri"/>
              <a:buNone/>
              <a:defRPr sz="2000">
                <a:latin typeface="Calibri"/>
                <a:ea typeface="Calibri"/>
                <a:cs typeface="Calibri"/>
                <a:sym typeface="Calibri"/>
              </a:defRPr>
            </a:lvl7pPr>
            <a:lvl8pPr lvl="7" rtl="0">
              <a:spcBef>
                <a:spcPts val="0"/>
              </a:spcBef>
              <a:spcAft>
                <a:spcPts val="0"/>
              </a:spcAft>
              <a:buSzPts val="2000"/>
              <a:buFont typeface="Calibri"/>
              <a:buNone/>
              <a:defRPr sz="2000">
                <a:latin typeface="Calibri"/>
                <a:ea typeface="Calibri"/>
                <a:cs typeface="Calibri"/>
                <a:sym typeface="Calibri"/>
              </a:defRPr>
            </a:lvl8pPr>
            <a:lvl9pPr lvl="8" rtl="0">
              <a:spcBef>
                <a:spcPts val="0"/>
              </a:spcBef>
              <a:spcAft>
                <a:spcPts val="0"/>
              </a:spcAft>
              <a:buSzPts val="2000"/>
              <a:buFont typeface="Calibri"/>
              <a:buNone/>
              <a:defRPr sz="2000">
                <a:latin typeface="Calibri"/>
                <a:ea typeface="Calibri"/>
                <a:cs typeface="Calibri"/>
                <a:sym typeface="Calibri"/>
              </a:defRPr>
            </a:lvl9pPr>
          </a:lstStyle>
          <a:p>
            <a:endParaRPr/>
          </a:p>
        </p:txBody>
      </p:sp>
      <p:sp>
        <p:nvSpPr>
          <p:cNvPr id="35" name="Google Shape;35;p3"/>
          <p:cNvSpPr txBox="1"/>
          <p:nvPr/>
        </p:nvSpPr>
        <p:spPr>
          <a:xfrm>
            <a:off x="2252075" y="2748850"/>
            <a:ext cx="1371000" cy="1848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GB" sz="1200" b="1">
                <a:solidFill>
                  <a:schemeClr val="lt1"/>
                </a:solidFill>
                <a:latin typeface="Calibri"/>
                <a:ea typeface="Calibri"/>
                <a:cs typeface="Calibri"/>
                <a:sym typeface="Calibri"/>
              </a:rPr>
              <a:t>PRESENTED BY</a:t>
            </a:r>
            <a:endParaRPr sz="1200" b="1">
              <a:solidFill>
                <a:schemeClr val="lt1"/>
              </a:solidFill>
              <a:latin typeface="Calibri"/>
              <a:ea typeface="Calibri"/>
              <a:cs typeface="Calibri"/>
              <a:sym typeface="Calibri"/>
            </a:endParaRPr>
          </a:p>
        </p:txBody>
      </p:sp>
      <p:sp>
        <p:nvSpPr>
          <p:cNvPr id="36" name="Google Shape;36;p3"/>
          <p:cNvSpPr txBox="1">
            <a:spLocks noGrp="1"/>
          </p:cNvSpPr>
          <p:nvPr>
            <p:ph type="body" idx="2"/>
          </p:nvPr>
        </p:nvSpPr>
        <p:spPr>
          <a:xfrm>
            <a:off x="2252075" y="3011725"/>
            <a:ext cx="4130400" cy="521700"/>
          </a:xfrm>
          <a:prstGeom prst="rect">
            <a:avLst/>
          </a:prstGeom>
        </p:spPr>
        <p:txBody>
          <a:bodyPr spcFirstLastPara="1" wrap="square" lIns="0" tIns="0" rIns="0" bIns="0" anchor="t" anchorCtr="0">
            <a:noAutofit/>
          </a:bodyPr>
          <a:lstStyle>
            <a:lvl1pPr marL="457200" lvl="0" indent="-304800" rtl="0">
              <a:spcBef>
                <a:spcPts val="0"/>
              </a:spcBef>
              <a:spcAft>
                <a:spcPts val="0"/>
              </a:spcAft>
              <a:buClr>
                <a:schemeClr val="lt1"/>
              </a:buClr>
              <a:buSzPts val="1200"/>
              <a:buChar char="●"/>
              <a:defRPr sz="1200" b="0">
                <a:solidFill>
                  <a:schemeClr val="lt1"/>
                </a:solidFill>
              </a:defRPr>
            </a:lvl1pPr>
            <a:lvl2pPr marL="914400" lvl="1" indent="-304800" rtl="0">
              <a:spcBef>
                <a:spcPts val="400"/>
              </a:spcBef>
              <a:spcAft>
                <a:spcPts val="0"/>
              </a:spcAft>
              <a:buClr>
                <a:schemeClr val="lt1"/>
              </a:buClr>
              <a:buSzPts val="1200"/>
              <a:buFont typeface="Calibri"/>
              <a:buChar char="○"/>
              <a:defRPr sz="1200">
                <a:solidFill>
                  <a:schemeClr val="lt1"/>
                </a:solidFill>
                <a:latin typeface="Calibri"/>
                <a:ea typeface="Calibri"/>
                <a:cs typeface="Calibri"/>
                <a:sym typeface="Calibri"/>
              </a:defRPr>
            </a:lvl2pPr>
            <a:lvl3pPr marL="1371600" lvl="2" indent="-304800" rtl="0">
              <a:spcBef>
                <a:spcPts val="300"/>
              </a:spcBef>
              <a:spcAft>
                <a:spcPts val="0"/>
              </a:spcAft>
              <a:buClr>
                <a:schemeClr val="lt1"/>
              </a:buClr>
              <a:buSzPts val="1200"/>
              <a:buFont typeface="Calibri"/>
              <a:buChar char="■"/>
              <a:defRPr sz="1200">
                <a:solidFill>
                  <a:schemeClr val="lt1"/>
                </a:solidFill>
                <a:latin typeface="Calibri"/>
                <a:ea typeface="Calibri"/>
                <a:cs typeface="Calibri"/>
                <a:sym typeface="Calibri"/>
              </a:defRPr>
            </a:lvl3pPr>
            <a:lvl4pPr marL="1828800" lvl="3" indent="-304800" rtl="0">
              <a:spcBef>
                <a:spcPts val="800"/>
              </a:spcBef>
              <a:spcAft>
                <a:spcPts val="0"/>
              </a:spcAft>
              <a:buClr>
                <a:schemeClr val="lt1"/>
              </a:buClr>
              <a:buSzPts val="1200"/>
              <a:buFont typeface="Calibri"/>
              <a:buChar char="●"/>
              <a:defRPr sz="1200">
                <a:solidFill>
                  <a:schemeClr val="lt1"/>
                </a:solidFill>
                <a:latin typeface="Calibri"/>
                <a:ea typeface="Calibri"/>
                <a:cs typeface="Calibri"/>
                <a:sym typeface="Calibri"/>
              </a:defRPr>
            </a:lvl4pPr>
            <a:lvl5pPr marL="2286000" lvl="4" indent="-304800" rtl="0">
              <a:spcBef>
                <a:spcPts val="800"/>
              </a:spcBef>
              <a:spcAft>
                <a:spcPts val="0"/>
              </a:spcAft>
              <a:buClr>
                <a:schemeClr val="lt1"/>
              </a:buClr>
              <a:buSzPts val="1200"/>
              <a:buFont typeface="Calibri"/>
              <a:buChar char="○"/>
              <a:defRPr sz="1200">
                <a:solidFill>
                  <a:schemeClr val="lt1"/>
                </a:solidFill>
                <a:latin typeface="Calibri"/>
                <a:ea typeface="Calibri"/>
                <a:cs typeface="Calibri"/>
                <a:sym typeface="Calibri"/>
              </a:defRPr>
            </a:lvl5pPr>
            <a:lvl6pPr marL="2743200" lvl="5" indent="-304800" rtl="0">
              <a:spcBef>
                <a:spcPts val="800"/>
              </a:spcBef>
              <a:spcAft>
                <a:spcPts val="0"/>
              </a:spcAft>
              <a:buClr>
                <a:schemeClr val="lt1"/>
              </a:buClr>
              <a:buSzPts val="1200"/>
              <a:buFont typeface="Calibri"/>
              <a:buChar char="■"/>
              <a:defRPr sz="1200">
                <a:solidFill>
                  <a:schemeClr val="lt1"/>
                </a:solidFill>
                <a:latin typeface="Calibri"/>
                <a:ea typeface="Calibri"/>
                <a:cs typeface="Calibri"/>
                <a:sym typeface="Calibri"/>
              </a:defRPr>
            </a:lvl6pPr>
            <a:lvl7pPr marL="3200400" lvl="6" indent="-304800" rtl="0">
              <a:spcBef>
                <a:spcPts val="800"/>
              </a:spcBef>
              <a:spcAft>
                <a:spcPts val="0"/>
              </a:spcAft>
              <a:buClr>
                <a:schemeClr val="lt1"/>
              </a:buClr>
              <a:buSzPts val="1200"/>
              <a:buFont typeface="Calibri"/>
              <a:buChar char="●"/>
              <a:defRPr sz="1200">
                <a:solidFill>
                  <a:schemeClr val="lt1"/>
                </a:solidFill>
                <a:latin typeface="Calibri"/>
                <a:ea typeface="Calibri"/>
                <a:cs typeface="Calibri"/>
                <a:sym typeface="Calibri"/>
              </a:defRPr>
            </a:lvl7pPr>
            <a:lvl8pPr marL="3657600" lvl="7" indent="-304800" rtl="0">
              <a:spcBef>
                <a:spcPts val="800"/>
              </a:spcBef>
              <a:spcAft>
                <a:spcPts val="0"/>
              </a:spcAft>
              <a:buClr>
                <a:schemeClr val="lt1"/>
              </a:buClr>
              <a:buSzPts val="1200"/>
              <a:buFont typeface="Calibri"/>
              <a:buChar char="○"/>
              <a:defRPr sz="1200">
                <a:solidFill>
                  <a:schemeClr val="lt1"/>
                </a:solidFill>
                <a:latin typeface="Calibri"/>
                <a:ea typeface="Calibri"/>
                <a:cs typeface="Calibri"/>
                <a:sym typeface="Calibri"/>
              </a:defRPr>
            </a:lvl8pPr>
            <a:lvl9pPr marL="4114800" lvl="8" indent="-304800" rtl="0">
              <a:spcBef>
                <a:spcPts val="800"/>
              </a:spcBef>
              <a:spcAft>
                <a:spcPts val="800"/>
              </a:spcAft>
              <a:buClr>
                <a:schemeClr val="lt1"/>
              </a:buClr>
              <a:buSzPts val="1200"/>
              <a:buFont typeface="Calibri"/>
              <a:buChar char="■"/>
              <a:defRPr sz="1200">
                <a:solidFill>
                  <a:schemeClr val="lt1"/>
                </a:solidFill>
                <a:latin typeface="Calibri"/>
                <a:ea typeface="Calibri"/>
                <a:cs typeface="Calibri"/>
                <a:sym typeface="Calibri"/>
              </a:defRPr>
            </a:lvl9pPr>
          </a:lstStyle>
          <a:p>
            <a:endParaRPr/>
          </a:p>
        </p:txBody>
      </p:sp>
      <p:cxnSp>
        <p:nvCxnSpPr>
          <p:cNvPr id="37" name="Google Shape;37;p3"/>
          <p:cNvCxnSpPr/>
          <p:nvPr/>
        </p:nvCxnSpPr>
        <p:spPr>
          <a:xfrm>
            <a:off x="1973900" y="2782425"/>
            <a:ext cx="0" cy="493500"/>
          </a:xfrm>
          <a:prstGeom prst="straightConnector1">
            <a:avLst/>
          </a:prstGeom>
          <a:noFill/>
          <a:ln w="9525" cap="flat" cmpd="sng">
            <a:solidFill>
              <a:schemeClr val="lt1"/>
            </a:solidFill>
            <a:prstDash val="solid"/>
            <a:round/>
            <a:headEnd type="none" w="med" len="med"/>
            <a:tailEnd type="none" w="med" len="med"/>
          </a:ln>
        </p:spPr>
      </p:cxnSp>
    </p:spTree>
  </p:cSld>
  <p:clrMapOvr>
    <a:masterClrMapping/>
  </p:clrMapOvr>
  <p:extLst>
    <p:ext uri="{DCECCB84-F9BA-43D5-87BE-67443E8EF086}">
      <p15:sldGuideLst xmlns:p15="http://schemas.microsoft.com/office/powerpoint/2012/main">
        <p15:guide id="1" orient="horz" pos="3118">
          <p15:clr>
            <a:srgbClr val="FA7B17"/>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HART">
  <p:cSld name="CUSTOM_1_1_1_1">
    <p:spTree>
      <p:nvGrpSpPr>
        <p:cNvPr id="1" name="Shape 147"/>
        <p:cNvGrpSpPr/>
        <p:nvPr/>
      </p:nvGrpSpPr>
      <p:grpSpPr>
        <a:xfrm>
          <a:off x="0" y="0"/>
          <a:ext cx="0" cy="0"/>
          <a:chOff x="0" y="0"/>
          <a:chExt cx="0" cy="0"/>
        </a:xfrm>
      </p:grpSpPr>
      <p:sp>
        <p:nvSpPr>
          <p:cNvPr id="148" name="Google Shape;148;p21"/>
          <p:cNvSpPr/>
          <p:nvPr/>
        </p:nvSpPr>
        <p:spPr>
          <a:xfrm>
            <a:off x="0" y="1147175"/>
            <a:ext cx="9144000" cy="3327300"/>
          </a:xfrm>
          <a:prstGeom prst="rect">
            <a:avLst/>
          </a:prstGeom>
          <a:solidFill>
            <a:srgbClr val="F3F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   </a:t>
            </a:r>
            <a:endParaRPr/>
          </a:p>
        </p:txBody>
      </p:sp>
      <p:sp>
        <p:nvSpPr>
          <p:cNvPr id="149" name="Google Shape;149;p21"/>
          <p:cNvSpPr txBox="1">
            <a:spLocks noGrp="1"/>
          </p:cNvSpPr>
          <p:nvPr>
            <p:ph type="subTitle" idx="1"/>
          </p:nvPr>
        </p:nvSpPr>
        <p:spPr>
          <a:xfrm>
            <a:off x="661057" y="4761948"/>
            <a:ext cx="3623100" cy="107700"/>
          </a:xfrm>
          <a:prstGeom prst="rect">
            <a:avLst/>
          </a:prstGeom>
        </p:spPr>
        <p:txBody>
          <a:bodyPr spcFirstLastPara="1" wrap="square" lIns="0" tIns="0" rIns="0" bIns="0" anchor="t" anchorCtr="0">
            <a:noAutofit/>
          </a:bodyPr>
          <a:lstStyle>
            <a:lvl1pPr lvl="0" rtl="0">
              <a:spcBef>
                <a:spcPts val="0"/>
              </a:spcBef>
              <a:spcAft>
                <a:spcPts val="0"/>
              </a:spcAft>
              <a:buClr>
                <a:srgbClr val="939597"/>
              </a:buClr>
              <a:buSzPts val="700"/>
              <a:buFont typeface="Calibri"/>
              <a:buNone/>
              <a:defRPr sz="700">
                <a:solidFill>
                  <a:srgbClr val="939597"/>
                </a:solidFill>
                <a:latin typeface="Calibri"/>
                <a:ea typeface="Calibri"/>
                <a:cs typeface="Calibri"/>
                <a:sym typeface="Calibri"/>
              </a:defRPr>
            </a:lvl1pPr>
            <a:lvl2pPr lvl="1" rtl="0">
              <a:spcBef>
                <a:spcPts val="0"/>
              </a:spcBef>
              <a:spcAft>
                <a:spcPts val="0"/>
              </a:spcAft>
              <a:buClr>
                <a:srgbClr val="939597"/>
              </a:buClr>
              <a:buSzPts val="700"/>
              <a:buNone/>
              <a:defRPr sz="700">
                <a:solidFill>
                  <a:srgbClr val="939597"/>
                </a:solidFill>
              </a:defRPr>
            </a:lvl2pPr>
            <a:lvl3pPr lvl="2" rtl="0">
              <a:spcBef>
                <a:spcPts val="0"/>
              </a:spcBef>
              <a:spcAft>
                <a:spcPts val="0"/>
              </a:spcAft>
              <a:buClr>
                <a:srgbClr val="939597"/>
              </a:buClr>
              <a:buSzPts val="700"/>
              <a:buNone/>
              <a:defRPr sz="700">
                <a:solidFill>
                  <a:srgbClr val="939597"/>
                </a:solidFill>
              </a:defRPr>
            </a:lvl3pPr>
            <a:lvl4pPr lvl="3" rtl="0">
              <a:spcBef>
                <a:spcPts val="0"/>
              </a:spcBef>
              <a:spcAft>
                <a:spcPts val="0"/>
              </a:spcAft>
              <a:buClr>
                <a:srgbClr val="939597"/>
              </a:buClr>
              <a:buSzPts val="700"/>
              <a:buNone/>
              <a:defRPr sz="700">
                <a:solidFill>
                  <a:srgbClr val="939597"/>
                </a:solidFill>
              </a:defRPr>
            </a:lvl4pPr>
            <a:lvl5pPr lvl="4" rtl="0">
              <a:spcBef>
                <a:spcPts val="0"/>
              </a:spcBef>
              <a:spcAft>
                <a:spcPts val="0"/>
              </a:spcAft>
              <a:buClr>
                <a:srgbClr val="939597"/>
              </a:buClr>
              <a:buSzPts val="700"/>
              <a:buNone/>
              <a:defRPr sz="700">
                <a:solidFill>
                  <a:srgbClr val="939597"/>
                </a:solidFill>
              </a:defRPr>
            </a:lvl5pPr>
            <a:lvl6pPr lvl="5" rtl="0">
              <a:spcBef>
                <a:spcPts val="0"/>
              </a:spcBef>
              <a:spcAft>
                <a:spcPts val="0"/>
              </a:spcAft>
              <a:buClr>
                <a:srgbClr val="939597"/>
              </a:buClr>
              <a:buSzPts val="700"/>
              <a:buNone/>
              <a:defRPr sz="700">
                <a:solidFill>
                  <a:srgbClr val="939597"/>
                </a:solidFill>
              </a:defRPr>
            </a:lvl6pPr>
            <a:lvl7pPr lvl="6" rtl="0">
              <a:spcBef>
                <a:spcPts val="0"/>
              </a:spcBef>
              <a:spcAft>
                <a:spcPts val="0"/>
              </a:spcAft>
              <a:buClr>
                <a:srgbClr val="939597"/>
              </a:buClr>
              <a:buSzPts val="700"/>
              <a:buNone/>
              <a:defRPr sz="700">
                <a:solidFill>
                  <a:srgbClr val="939597"/>
                </a:solidFill>
              </a:defRPr>
            </a:lvl7pPr>
            <a:lvl8pPr lvl="7" rtl="0">
              <a:spcBef>
                <a:spcPts val="0"/>
              </a:spcBef>
              <a:spcAft>
                <a:spcPts val="0"/>
              </a:spcAft>
              <a:buClr>
                <a:srgbClr val="939597"/>
              </a:buClr>
              <a:buSzPts val="700"/>
              <a:buNone/>
              <a:defRPr sz="700">
                <a:solidFill>
                  <a:srgbClr val="939597"/>
                </a:solidFill>
              </a:defRPr>
            </a:lvl8pPr>
            <a:lvl9pPr lvl="8" rtl="0">
              <a:spcBef>
                <a:spcPts val="0"/>
              </a:spcBef>
              <a:spcAft>
                <a:spcPts val="0"/>
              </a:spcAft>
              <a:buClr>
                <a:srgbClr val="939597"/>
              </a:buClr>
              <a:buSzPts val="700"/>
              <a:buNone/>
              <a:defRPr sz="700">
                <a:solidFill>
                  <a:srgbClr val="939597"/>
                </a:solidFill>
              </a:defRPr>
            </a:lvl9pPr>
          </a:lstStyle>
          <a:p>
            <a:endParaRPr/>
          </a:p>
        </p:txBody>
      </p:sp>
      <p:sp>
        <p:nvSpPr>
          <p:cNvPr id="150" name="Google Shape;150;p21"/>
          <p:cNvSpPr txBox="1">
            <a:spLocks noGrp="1"/>
          </p:cNvSpPr>
          <p:nvPr>
            <p:ph type="title"/>
          </p:nvPr>
        </p:nvSpPr>
        <p:spPr>
          <a:xfrm>
            <a:off x="295600" y="650975"/>
            <a:ext cx="8574600" cy="303900"/>
          </a:xfrm>
          <a:prstGeom prst="rect">
            <a:avLst/>
          </a:prstGeom>
        </p:spPr>
        <p:txBody>
          <a:bodyPr spcFirstLastPara="1" wrap="square" lIns="0" tIns="0" rIns="0" bIns="0" anchor="t" anchorCtr="0">
            <a:noAutofit/>
          </a:bodyPr>
          <a:lstStyle>
            <a:lvl1pPr lvl="0" algn="ctr" rtl="0">
              <a:spcBef>
                <a:spcPts val="0"/>
              </a:spcBef>
              <a:spcAft>
                <a:spcPts val="0"/>
              </a:spcAft>
              <a:buClr>
                <a:srgbClr val="404041"/>
              </a:buClr>
              <a:buSzPts val="2400"/>
              <a:buNone/>
              <a:defRPr sz="2400" b="0">
                <a:solidFill>
                  <a:srgbClr val="404041"/>
                </a:solidFill>
              </a:defRPr>
            </a:lvl1pPr>
            <a:lvl2pPr lvl="1" algn="ctr" rtl="0">
              <a:spcBef>
                <a:spcPts val="300"/>
              </a:spcBef>
              <a:spcAft>
                <a:spcPts val="0"/>
              </a:spcAft>
              <a:buSzPts val="2100"/>
              <a:buNone/>
              <a:defRPr sz="2100"/>
            </a:lvl2pPr>
            <a:lvl3pPr lvl="2" algn="ctr" rtl="0">
              <a:spcBef>
                <a:spcPts val="0"/>
              </a:spcBef>
              <a:spcAft>
                <a:spcPts val="0"/>
              </a:spcAft>
              <a:buSzPts val="2100"/>
              <a:buNone/>
              <a:defRPr sz="2100"/>
            </a:lvl3pPr>
            <a:lvl4pPr lvl="3" algn="ctr" rtl="0">
              <a:spcBef>
                <a:spcPts val="0"/>
              </a:spcBef>
              <a:spcAft>
                <a:spcPts val="0"/>
              </a:spcAft>
              <a:buSzPts val="2100"/>
              <a:buNone/>
              <a:defRPr sz="2100"/>
            </a:lvl4pPr>
            <a:lvl5pPr lvl="4" algn="ctr" rtl="0">
              <a:spcBef>
                <a:spcPts val="0"/>
              </a:spcBef>
              <a:spcAft>
                <a:spcPts val="0"/>
              </a:spcAft>
              <a:buSzPts val="2100"/>
              <a:buNone/>
              <a:defRPr sz="2100"/>
            </a:lvl5pPr>
            <a:lvl6pPr lvl="5" algn="ctr" rtl="0">
              <a:spcBef>
                <a:spcPts val="0"/>
              </a:spcBef>
              <a:spcAft>
                <a:spcPts val="0"/>
              </a:spcAft>
              <a:buSzPts val="2100"/>
              <a:buNone/>
              <a:defRPr sz="2100"/>
            </a:lvl6pPr>
            <a:lvl7pPr lvl="6" algn="ctr" rtl="0">
              <a:spcBef>
                <a:spcPts val="0"/>
              </a:spcBef>
              <a:spcAft>
                <a:spcPts val="0"/>
              </a:spcAft>
              <a:buSzPts val="2100"/>
              <a:buNone/>
              <a:defRPr sz="2100"/>
            </a:lvl7pPr>
            <a:lvl8pPr lvl="7" algn="ctr" rtl="0">
              <a:spcBef>
                <a:spcPts val="0"/>
              </a:spcBef>
              <a:spcAft>
                <a:spcPts val="0"/>
              </a:spcAft>
              <a:buSzPts val="2100"/>
              <a:buNone/>
              <a:defRPr sz="2100"/>
            </a:lvl8pPr>
            <a:lvl9pPr lvl="8" algn="ctr" rtl="0">
              <a:spcBef>
                <a:spcPts val="0"/>
              </a:spcBef>
              <a:spcAft>
                <a:spcPts val="0"/>
              </a:spcAft>
              <a:buSzPts val="2100"/>
              <a:buNone/>
              <a:defRPr sz="2100"/>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RCD">
  <p:cSld name="CUSTOM_6">
    <p:spTree>
      <p:nvGrpSpPr>
        <p:cNvPr id="1" name="Shape 151"/>
        <p:cNvGrpSpPr/>
        <p:nvPr/>
      </p:nvGrpSpPr>
      <p:grpSpPr>
        <a:xfrm>
          <a:off x="0" y="0"/>
          <a:ext cx="0" cy="0"/>
          <a:chOff x="0" y="0"/>
          <a:chExt cx="0" cy="0"/>
        </a:xfrm>
      </p:grpSpPr>
      <p:sp>
        <p:nvSpPr>
          <p:cNvPr id="152" name="Google Shape;152;p22"/>
          <p:cNvSpPr/>
          <p:nvPr/>
        </p:nvSpPr>
        <p:spPr>
          <a:xfrm>
            <a:off x="455150" y="0"/>
            <a:ext cx="4577100" cy="5143500"/>
          </a:xfrm>
          <a:prstGeom prst="rect">
            <a:avLst/>
          </a:prstGeom>
          <a:solidFill>
            <a:srgbClr val="F0F0F0">
              <a:alpha val="80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53" name="Google Shape;153;p22"/>
          <p:cNvPicPr preferRelativeResize="0"/>
          <p:nvPr/>
        </p:nvPicPr>
        <p:blipFill rotWithShape="1">
          <a:blip r:embed="rId2">
            <a:alphaModFix/>
          </a:blip>
          <a:srcRect l="1923" r="1923"/>
          <a:stretch/>
        </p:blipFill>
        <p:spPr>
          <a:xfrm>
            <a:off x="834560" y="716225"/>
            <a:ext cx="3857526" cy="3825849"/>
          </a:xfrm>
          <a:prstGeom prst="rect">
            <a:avLst/>
          </a:prstGeom>
          <a:noFill/>
          <a:ln>
            <a:noFill/>
          </a:ln>
        </p:spPr>
      </p:pic>
      <p:sp>
        <p:nvSpPr>
          <p:cNvPr id="154" name="Google Shape;154;p22"/>
          <p:cNvSpPr txBox="1">
            <a:spLocks noGrp="1"/>
          </p:cNvSpPr>
          <p:nvPr>
            <p:ph type="title"/>
          </p:nvPr>
        </p:nvSpPr>
        <p:spPr>
          <a:xfrm>
            <a:off x="5581300" y="1416100"/>
            <a:ext cx="2381700" cy="303900"/>
          </a:xfrm>
          <a:prstGeom prst="rect">
            <a:avLst/>
          </a:prstGeom>
        </p:spPr>
        <p:txBody>
          <a:bodyPr spcFirstLastPara="1" wrap="square" lIns="0" tIns="0" rIns="0" bIns="0" anchor="t" anchorCtr="0">
            <a:noAutofit/>
          </a:bodyPr>
          <a:lstStyle>
            <a:lvl1pPr lvl="0" rtl="0">
              <a:spcBef>
                <a:spcPts val="0"/>
              </a:spcBef>
              <a:spcAft>
                <a:spcPts val="0"/>
              </a:spcAft>
              <a:buClr>
                <a:srgbClr val="404041"/>
              </a:buClr>
              <a:buSzPts val="2400"/>
              <a:buNone/>
              <a:defRPr sz="2400" b="0">
                <a:solidFill>
                  <a:srgbClr val="404041"/>
                </a:solidFill>
              </a:defRPr>
            </a:lvl1pPr>
            <a:lvl2pPr lvl="1" rtl="0">
              <a:spcBef>
                <a:spcPts val="300"/>
              </a:spcBef>
              <a:spcAft>
                <a:spcPts val="0"/>
              </a:spcAft>
              <a:buSzPts val="2100"/>
              <a:buNone/>
              <a:defRPr sz="2100"/>
            </a:lvl2pPr>
            <a:lvl3pPr lvl="2" rtl="0">
              <a:spcBef>
                <a:spcPts val="0"/>
              </a:spcBef>
              <a:spcAft>
                <a:spcPts val="0"/>
              </a:spcAft>
              <a:buSzPts val="2100"/>
              <a:buNone/>
              <a:defRPr sz="2100"/>
            </a:lvl3pPr>
            <a:lvl4pPr lvl="3" rtl="0">
              <a:spcBef>
                <a:spcPts val="0"/>
              </a:spcBef>
              <a:spcAft>
                <a:spcPts val="0"/>
              </a:spcAft>
              <a:buSzPts val="2100"/>
              <a:buNone/>
              <a:defRPr sz="2100"/>
            </a:lvl4pPr>
            <a:lvl5pPr lvl="4" rtl="0">
              <a:spcBef>
                <a:spcPts val="0"/>
              </a:spcBef>
              <a:spcAft>
                <a:spcPts val="0"/>
              </a:spcAft>
              <a:buSzPts val="2100"/>
              <a:buNone/>
              <a:defRPr sz="2100"/>
            </a:lvl5pPr>
            <a:lvl6pPr lvl="5" rtl="0">
              <a:spcBef>
                <a:spcPts val="0"/>
              </a:spcBef>
              <a:spcAft>
                <a:spcPts val="0"/>
              </a:spcAft>
              <a:buSzPts val="2100"/>
              <a:buNone/>
              <a:defRPr sz="2100"/>
            </a:lvl6pPr>
            <a:lvl7pPr lvl="6" rtl="0">
              <a:spcBef>
                <a:spcPts val="0"/>
              </a:spcBef>
              <a:spcAft>
                <a:spcPts val="0"/>
              </a:spcAft>
              <a:buSzPts val="2100"/>
              <a:buNone/>
              <a:defRPr sz="2100"/>
            </a:lvl7pPr>
            <a:lvl8pPr lvl="7" rtl="0">
              <a:spcBef>
                <a:spcPts val="0"/>
              </a:spcBef>
              <a:spcAft>
                <a:spcPts val="0"/>
              </a:spcAft>
              <a:buSzPts val="2100"/>
              <a:buNone/>
              <a:defRPr sz="2100"/>
            </a:lvl8pPr>
            <a:lvl9pPr lvl="8" rtl="0">
              <a:spcBef>
                <a:spcPts val="0"/>
              </a:spcBef>
              <a:spcAft>
                <a:spcPts val="0"/>
              </a:spcAft>
              <a:buSzPts val="2100"/>
              <a:buNone/>
              <a:defRPr sz="2100"/>
            </a:lvl9pPr>
          </a:lstStyle>
          <a:p>
            <a:endParaRPr/>
          </a:p>
        </p:txBody>
      </p:sp>
      <p:sp>
        <p:nvSpPr>
          <p:cNvPr id="155" name="Google Shape;155;p22"/>
          <p:cNvSpPr txBox="1">
            <a:spLocks noGrp="1"/>
          </p:cNvSpPr>
          <p:nvPr>
            <p:ph type="body" idx="1"/>
          </p:nvPr>
        </p:nvSpPr>
        <p:spPr>
          <a:xfrm>
            <a:off x="5581100" y="2556100"/>
            <a:ext cx="2381700" cy="1683900"/>
          </a:xfrm>
          <a:prstGeom prst="rect">
            <a:avLst/>
          </a:prstGeom>
        </p:spPr>
        <p:txBody>
          <a:bodyPr spcFirstLastPara="1" wrap="square" lIns="0" tIns="0" rIns="0" bIns="0" anchor="t" anchorCtr="0">
            <a:noAutofit/>
          </a:bodyPr>
          <a:lstStyle>
            <a:lvl1pPr marL="457200" lvl="0" indent="-342900" rtl="0">
              <a:lnSpc>
                <a:spcPct val="95000"/>
              </a:lnSpc>
              <a:spcBef>
                <a:spcPts val="0"/>
              </a:spcBef>
              <a:spcAft>
                <a:spcPts val="0"/>
              </a:spcAft>
              <a:buClr>
                <a:srgbClr val="404041"/>
              </a:buClr>
              <a:buSzPts val="1800"/>
              <a:buFont typeface="Calibri"/>
              <a:buChar char="●"/>
              <a:defRPr b="1">
                <a:solidFill>
                  <a:srgbClr val="404041"/>
                </a:solidFill>
                <a:latin typeface="Calibri"/>
                <a:ea typeface="Calibri"/>
                <a:cs typeface="Calibri"/>
                <a:sym typeface="Calibri"/>
              </a:defRPr>
            </a:lvl1pPr>
            <a:lvl2pPr marL="914400" lvl="1"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2pPr>
            <a:lvl3pPr marL="1371600" lvl="2"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3pPr>
            <a:lvl4pPr marL="1828800" lvl="3"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4pPr>
            <a:lvl5pPr marL="2286000" lvl="4"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5pPr>
            <a:lvl6pPr marL="2743200" lvl="5"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6pPr>
            <a:lvl7pPr marL="3200400" lvl="6"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7pPr>
            <a:lvl8pPr marL="3657600" lvl="7"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8pPr>
            <a:lvl9pPr marL="4114800" lvl="8" indent="-342900" rtl="0">
              <a:lnSpc>
                <a:spcPct val="95000"/>
              </a:lnSpc>
              <a:spcBef>
                <a:spcPts val="800"/>
              </a:spcBef>
              <a:spcAft>
                <a:spcPts val="800"/>
              </a:spcAft>
              <a:buClr>
                <a:srgbClr val="404041"/>
              </a:buClr>
              <a:buSzPts val="1800"/>
              <a:buFont typeface="Calibri"/>
              <a:buChar char="■"/>
              <a:defRPr>
                <a:solidFill>
                  <a:srgbClr val="404041"/>
                </a:solidFill>
                <a:latin typeface="Calibri"/>
                <a:ea typeface="Calibri"/>
                <a:cs typeface="Calibri"/>
                <a:sym typeface="Calibri"/>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USHFIRE">
  <p:cSld name="CUSTOM_6_1">
    <p:spTree>
      <p:nvGrpSpPr>
        <p:cNvPr id="1" name="Shape 156"/>
        <p:cNvGrpSpPr/>
        <p:nvPr/>
      </p:nvGrpSpPr>
      <p:grpSpPr>
        <a:xfrm>
          <a:off x="0" y="0"/>
          <a:ext cx="0" cy="0"/>
          <a:chOff x="0" y="0"/>
          <a:chExt cx="0" cy="0"/>
        </a:xfrm>
      </p:grpSpPr>
      <p:sp>
        <p:nvSpPr>
          <p:cNvPr id="157" name="Google Shape;157;p23"/>
          <p:cNvSpPr/>
          <p:nvPr/>
        </p:nvSpPr>
        <p:spPr>
          <a:xfrm>
            <a:off x="455150" y="0"/>
            <a:ext cx="4577100" cy="5143500"/>
          </a:xfrm>
          <a:prstGeom prst="rect">
            <a:avLst/>
          </a:prstGeom>
          <a:solidFill>
            <a:srgbClr val="F0F0F0">
              <a:alpha val="80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58" name="Google Shape;158;p23"/>
          <p:cNvPicPr preferRelativeResize="0"/>
          <p:nvPr/>
        </p:nvPicPr>
        <p:blipFill rotWithShape="1">
          <a:blip r:embed="rId2">
            <a:alphaModFix/>
          </a:blip>
          <a:srcRect l="1923" r="1923" b="10658"/>
          <a:stretch/>
        </p:blipFill>
        <p:spPr>
          <a:xfrm>
            <a:off x="533650" y="490570"/>
            <a:ext cx="4275927" cy="3788674"/>
          </a:xfrm>
          <a:prstGeom prst="rect">
            <a:avLst/>
          </a:prstGeom>
          <a:noFill/>
          <a:ln>
            <a:noFill/>
          </a:ln>
        </p:spPr>
      </p:pic>
      <p:sp>
        <p:nvSpPr>
          <p:cNvPr id="159" name="Google Shape;159;p23"/>
          <p:cNvSpPr txBox="1">
            <a:spLocks noGrp="1"/>
          </p:cNvSpPr>
          <p:nvPr>
            <p:ph type="title"/>
          </p:nvPr>
        </p:nvSpPr>
        <p:spPr>
          <a:xfrm>
            <a:off x="5581300" y="1416100"/>
            <a:ext cx="2381700" cy="303900"/>
          </a:xfrm>
          <a:prstGeom prst="rect">
            <a:avLst/>
          </a:prstGeom>
        </p:spPr>
        <p:txBody>
          <a:bodyPr spcFirstLastPara="1" wrap="square" lIns="0" tIns="0" rIns="0" bIns="0" anchor="t" anchorCtr="0">
            <a:noAutofit/>
          </a:bodyPr>
          <a:lstStyle>
            <a:lvl1pPr lvl="0" rtl="0">
              <a:spcBef>
                <a:spcPts val="0"/>
              </a:spcBef>
              <a:spcAft>
                <a:spcPts val="0"/>
              </a:spcAft>
              <a:buClr>
                <a:srgbClr val="404041"/>
              </a:buClr>
              <a:buSzPts val="2400"/>
              <a:buNone/>
              <a:defRPr sz="2400" b="0">
                <a:solidFill>
                  <a:srgbClr val="404041"/>
                </a:solidFill>
              </a:defRPr>
            </a:lvl1pPr>
            <a:lvl2pPr lvl="1" rtl="0">
              <a:spcBef>
                <a:spcPts val="300"/>
              </a:spcBef>
              <a:spcAft>
                <a:spcPts val="0"/>
              </a:spcAft>
              <a:buSzPts val="2100"/>
              <a:buNone/>
              <a:defRPr sz="2100"/>
            </a:lvl2pPr>
            <a:lvl3pPr lvl="2" rtl="0">
              <a:spcBef>
                <a:spcPts val="0"/>
              </a:spcBef>
              <a:spcAft>
                <a:spcPts val="0"/>
              </a:spcAft>
              <a:buSzPts val="2100"/>
              <a:buNone/>
              <a:defRPr sz="2100"/>
            </a:lvl3pPr>
            <a:lvl4pPr lvl="3" rtl="0">
              <a:spcBef>
                <a:spcPts val="0"/>
              </a:spcBef>
              <a:spcAft>
                <a:spcPts val="0"/>
              </a:spcAft>
              <a:buSzPts val="2100"/>
              <a:buNone/>
              <a:defRPr sz="2100"/>
            </a:lvl4pPr>
            <a:lvl5pPr lvl="4" rtl="0">
              <a:spcBef>
                <a:spcPts val="0"/>
              </a:spcBef>
              <a:spcAft>
                <a:spcPts val="0"/>
              </a:spcAft>
              <a:buSzPts val="2100"/>
              <a:buNone/>
              <a:defRPr sz="2100"/>
            </a:lvl5pPr>
            <a:lvl6pPr lvl="5" rtl="0">
              <a:spcBef>
                <a:spcPts val="0"/>
              </a:spcBef>
              <a:spcAft>
                <a:spcPts val="0"/>
              </a:spcAft>
              <a:buSzPts val="2100"/>
              <a:buNone/>
              <a:defRPr sz="2100"/>
            </a:lvl6pPr>
            <a:lvl7pPr lvl="6" rtl="0">
              <a:spcBef>
                <a:spcPts val="0"/>
              </a:spcBef>
              <a:spcAft>
                <a:spcPts val="0"/>
              </a:spcAft>
              <a:buSzPts val="2100"/>
              <a:buNone/>
              <a:defRPr sz="2100"/>
            </a:lvl7pPr>
            <a:lvl8pPr lvl="7" rtl="0">
              <a:spcBef>
                <a:spcPts val="0"/>
              </a:spcBef>
              <a:spcAft>
                <a:spcPts val="0"/>
              </a:spcAft>
              <a:buSzPts val="2100"/>
              <a:buNone/>
              <a:defRPr sz="2100"/>
            </a:lvl8pPr>
            <a:lvl9pPr lvl="8" rtl="0">
              <a:spcBef>
                <a:spcPts val="0"/>
              </a:spcBef>
              <a:spcAft>
                <a:spcPts val="0"/>
              </a:spcAft>
              <a:buSzPts val="2100"/>
              <a:buNone/>
              <a:defRPr sz="2100"/>
            </a:lvl9pPr>
          </a:lstStyle>
          <a:p>
            <a:endParaRPr/>
          </a:p>
        </p:txBody>
      </p:sp>
      <p:sp>
        <p:nvSpPr>
          <p:cNvPr id="160" name="Google Shape;160;p23"/>
          <p:cNvSpPr txBox="1">
            <a:spLocks noGrp="1"/>
          </p:cNvSpPr>
          <p:nvPr>
            <p:ph type="body" idx="1"/>
          </p:nvPr>
        </p:nvSpPr>
        <p:spPr>
          <a:xfrm>
            <a:off x="5581100" y="2556100"/>
            <a:ext cx="2381700" cy="1683900"/>
          </a:xfrm>
          <a:prstGeom prst="rect">
            <a:avLst/>
          </a:prstGeom>
        </p:spPr>
        <p:txBody>
          <a:bodyPr spcFirstLastPara="1" wrap="square" lIns="0" tIns="0" rIns="0" bIns="0" anchor="t" anchorCtr="0">
            <a:noAutofit/>
          </a:bodyPr>
          <a:lstStyle>
            <a:lvl1pPr marL="457200" lvl="0" indent="-342900" rtl="0">
              <a:lnSpc>
                <a:spcPct val="95000"/>
              </a:lnSpc>
              <a:spcBef>
                <a:spcPts val="0"/>
              </a:spcBef>
              <a:spcAft>
                <a:spcPts val="0"/>
              </a:spcAft>
              <a:buClr>
                <a:srgbClr val="404041"/>
              </a:buClr>
              <a:buSzPts val="1800"/>
              <a:buFont typeface="Calibri"/>
              <a:buChar char="●"/>
              <a:defRPr b="1">
                <a:solidFill>
                  <a:srgbClr val="404041"/>
                </a:solidFill>
                <a:latin typeface="Calibri"/>
                <a:ea typeface="Calibri"/>
                <a:cs typeface="Calibri"/>
                <a:sym typeface="Calibri"/>
              </a:defRPr>
            </a:lvl1pPr>
            <a:lvl2pPr marL="914400" lvl="1"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2pPr>
            <a:lvl3pPr marL="1371600" lvl="2"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3pPr>
            <a:lvl4pPr marL="1828800" lvl="3"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4pPr>
            <a:lvl5pPr marL="2286000" lvl="4"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5pPr>
            <a:lvl6pPr marL="2743200" lvl="5"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6pPr>
            <a:lvl7pPr marL="3200400" lvl="6"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7pPr>
            <a:lvl8pPr marL="3657600" lvl="7"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8pPr>
            <a:lvl9pPr marL="4114800" lvl="8" indent="-342900" rtl="0">
              <a:lnSpc>
                <a:spcPct val="95000"/>
              </a:lnSpc>
              <a:spcBef>
                <a:spcPts val="800"/>
              </a:spcBef>
              <a:spcAft>
                <a:spcPts val="800"/>
              </a:spcAft>
              <a:buClr>
                <a:srgbClr val="404041"/>
              </a:buClr>
              <a:buSzPts val="1800"/>
              <a:buFont typeface="Calibri"/>
              <a:buChar char="■"/>
              <a:defRPr>
                <a:solidFill>
                  <a:srgbClr val="404041"/>
                </a:solidFill>
                <a:latin typeface="Calibri"/>
                <a:ea typeface="Calibri"/>
                <a:cs typeface="Calibri"/>
                <a:sym typeface="Calibri"/>
              </a:defRPr>
            </a:lvl9pPr>
          </a:lstStyle>
          <a:p>
            <a:endParaRPr/>
          </a:p>
        </p:txBody>
      </p:sp>
      <p:pic>
        <p:nvPicPr>
          <p:cNvPr id="161" name="Google Shape;161;p23"/>
          <p:cNvPicPr preferRelativeResize="0"/>
          <p:nvPr/>
        </p:nvPicPr>
        <p:blipFill rotWithShape="1">
          <a:blip r:embed="rId2">
            <a:alphaModFix/>
          </a:blip>
          <a:srcRect l="1923" t="88505" r="1923"/>
          <a:stretch/>
        </p:blipFill>
        <p:spPr>
          <a:xfrm>
            <a:off x="533650" y="4321926"/>
            <a:ext cx="4275927" cy="487474"/>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HeSANDA">
  <p:cSld name="CUSTOM_6_1_2">
    <p:spTree>
      <p:nvGrpSpPr>
        <p:cNvPr id="1" name="Shape 162"/>
        <p:cNvGrpSpPr/>
        <p:nvPr/>
      </p:nvGrpSpPr>
      <p:grpSpPr>
        <a:xfrm>
          <a:off x="0" y="0"/>
          <a:ext cx="0" cy="0"/>
          <a:chOff x="0" y="0"/>
          <a:chExt cx="0" cy="0"/>
        </a:xfrm>
      </p:grpSpPr>
      <p:sp>
        <p:nvSpPr>
          <p:cNvPr id="163" name="Google Shape;163;p24"/>
          <p:cNvSpPr/>
          <p:nvPr/>
        </p:nvSpPr>
        <p:spPr>
          <a:xfrm>
            <a:off x="0" y="954875"/>
            <a:ext cx="5829300" cy="3370500"/>
          </a:xfrm>
          <a:prstGeom prst="rect">
            <a:avLst/>
          </a:prstGeom>
          <a:solidFill>
            <a:srgbClr val="F0F0F0">
              <a:alpha val="80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24"/>
          <p:cNvSpPr txBox="1">
            <a:spLocks noGrp="1"/>
          </p:cNvSpPr>
          <p:nvPr>
            <p:ph type="title"/>
          </p:nvPr>
        </p:nvSpPr>
        <p:spPr>
          <a:xfrm>
            <a:off x="6543325" y="844600"/>
            <a:ext cx="2381700" cy="303900"/>
          </a:xfrm>
          <a:prstGeom prst="rect">
            <a:avLst/>
          </a:prstGeom>
        </p:spPr>
        <p:txBody>
          <a:bodyPr spcFirstLastPara="1" wrap="square" lIns="0" tIns="0" rIns="0" bIns="0" anchor="t" anchorCtr="0">
            <a:noAutofit/>
          </a:bodyPr>
          <a:lstStyle>
            <a:lvl1pPr lvl="0" rtl="0">
              <a:spcBef>
                <a:spcPts val="0"/>
              </a:spcBef>
              <a:spcAft>
                <a:spcPts val="0"/>
              </a:spcAft>
              <a:buClr>
                <a:srgbClr val="404041"/>
              </a:buClr>
              <a:buSzPts val="2400"/>
              <a:buNone/>
              <a:defRPr sz="2400" b="0">
                <a:solidFill>
                  <a:srgbClr val="404041"/>
                </a:solidFill>
              </a:defRPr>
            </a:lvl1pPr>
            <a:lvl2pPr lvl="1" rtl="0">
              <a:spcBef>
                <a:spcPts val="300"/>
              </a:spcBef>
              <a:spcAft>
                <a:spcPts val="0"/>
              </a:spcAft>
              <a:buSzPts val="2100"/>
              <a:buNone/>
              <a:defRPr sz="2100"/>
            </a:lvl2pPr>
            <a:lvl3pPr lvl="2" rtl="0">
              <a:spcBef>
                <a:spcPts val="0"/>
              </a:spcBef>
              <a:spcAft>
                <a:spcPts val="0"/>
              </a:spcAft>
              <a:buSzPts val="2100"/>
              <a:buNone/>
              <a:defRPr sz="2100"/>
            </a:lvl3pPr>
            <a:lvl4pPr lvl="3" rtl="0">
              <a:spcBef>
                <a:spcPts val="0"/>
              </a:spcBef>
              <a:spcAft>
                <a:spcPts val="0"/>
              </a:spcAft>
              <a:buSzPts val="2100"/>
              <a:buNone/>
              <a:defRPr sz="2100"/>
            </a:lvl4pPr>
            <a:lvl5pPr lvl="4" rtl="0">
              <a:spcBef>
                <a:spcPts val="0"/>
              </a:spcBef>
              <a:spcAft>
                <a:spcPts val="0"/>
              </a:spcAft>
              <a:buSzPts val="2100"/>
              <a:buNone/>
              <a:defRPr sz="2100"/>
            </a:lvl5pPr>
            <a:lvl6pPr lvl="5" rtl="0">
              <a:spcBef>
                <a:spcPts val="0"/>
              </a:spcBef>
              <a:spcAft>
                <a:spcPts val="0"/>
              </a:spcAft>
              <a:buSzPts val="2100"/>
              <a:buNone/>
              <a:defRPr sz="2100"/>
            </a:lvl6pPr>
            <a:lvl7pPr lvl="6" rtl="0">
              <a:spcBef>
                <a:spcPts val="0"/>
              </a:spcBef>
              <a:spcAft>
                <a:spcPts val="0"/>
              </a:spcAft>
              <a:buSzPts val="2100"/>
              <a:buNone/>
              <a:defRPr sz="2100"/>
            </a:lvl7pPr>
            <a:lvl8pPr lvl="7" rtl="0">
              <a:spcBef>
                <a:spcPts val="0"/>
              </a:spcBef>
              <a:spcAft>
                <a:spcPts val="0"/>
              </a:spcAft>
              <a:buSzPts val="2100"/>
              <a:buNone/>
              <a:defRPr sz="2100"/>
            </a:lvl8pPr>
            <a:lvl9pPr lvl="8" rtl="0">
              <a:spcBef>
                <a:spcPts val="0"/>
              </a:spcBef>
              <a:spcAft>
                <a:spcPts val="0"/>
              </a:spcAft>
              <a:buSzPts val="2100"/>
              <a:buNone/>
              <a:defRPr sz="2100"/>
            </a:lvl9pPr>
          </a:lstStyle>
          <a:p>
            <a:endParaRPr/>
          </a:p>
        </p:txBody>
      </p:sp>
      <p:sp>
        <p:nvSpPr>
          <p:cNvPr id="165" name="Google Shape;165;p24"/>
          <p:cNvSpPr txBox="1">
            <a:spLocks noGrp="1"/>
          </p:cNvSpPr>
          <p:nvPr>
            <p:ph type="body" idx="1"/>
          </p:nvPr>
        </p:nvSpPr>
        <p:spPr>
          <a:xfrm>
            <a:off x="6543125" y="1984600"/>
            <a:ext cx="2381700" cy="1683900"/>
          </a:xfrm>
          <a:prstGeom prst="rect">
            <a:avLst/>
          </a:prstGeom>
        </p:spPr>
        <p:txBody>
          <a:bodyPr spcFirstLastPara="1" wrap="square" lIns="0" tIns="0" rIns="0" bIns="0" anchor="t" anchorCtr="0">
            <a:noAutofit/>
          </a:bodyPr>
          <a:lstStyle>
            <a:lvl1pPr marL="457200" lvl="0" indent="-342900" rtl="0">
              <a:lnSpc>
                <a:spcPct val="95000"/>
              </a:lnSpc>
              <a:spcBef>
                <a:spcPts val="0"/>
              </a:spcBef>
              <a:spcAft>
                <a:spcPts val="0"/>
              </a:spcAft>
              <a:buClr>
                <a:srgbClr val="404041"/>
              </a:buClr>
              <a:buSzPts val="1800"/>
              <a:buFont typeface="Calibri"/>
              <a:buChar char="●"/>
              <a:defRPr b="1">
                <a:solidFill>
                  <a:srgbClr val="404041"/>
                </a:solidFill>
                <a:latin typeface="Calibri"/>
                <a:ea typeface="Calibri"/>
                <a:cs typeface="Calibri"/>
                <a:sym typeface="Calibri"/>
              </a:defRPr>
            </a:lvl1pPr>
            <a:lvl2pPr marL="914400" lvl="1"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2pPr>
            <a:lvl3pPr marL="1371600" lvl="2"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3pPr>
            <a:lvl4pPr marL="1828800" lvl="3"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4pPr>
            <a:lvl5pPr marL="2286000" lvl="4"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5pPr>
            <a:lvl6pPr marL="2743200" lvl="5"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6pPr>
            <a:lvl7pPr marL="3200400" lvl="6"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7pPr>
            <a:lvl8pPr marL="3657600" lvl="7"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8pPr>
            <a:lvl9pPr marL="4114800" lvl="8" indent="-342900" rtl="0">
              <a:lnSpc>
                <a:spcPct val="95000"/>
              </a:lnSpc>
              <a:spcBef>
                <a:spcPts val="800"/>
              </a:spcBef>
              <a:spcAft>
                <a:spcPts val="800"/>
              </a:spcAft>
              <a:buClr>
                <a:srgbClr val="404041"/>
              </a:buClr>
              <a:buSzPts val="1800"/>
              <a:buFont typeface="Calibri"/>
              <a:buChar char="■"/>
              <a:defRPr>
                <a:solidFill>
                  <a:srgbClr val="404041"/>
                </a:solidFill>
                <a:latin typeface="Calibri"/>
                <a:ea typeface="Calibri"/>
                <a:cs typeface="Calibri"/>
                <a:sym typeface="Calibri"/>
              </a:defRPr>
            </a:lvl9pPr>
          </a:lstStyle>
          <a:p>
            <a:endParaRPr/>
          </a:p>
        </p:txBody>
      </p:sp>
      <p:pic>
        <p:nvPicPr>
          <p:cNvPr id="166" name="Google Shape;166;p24"/>
          <p:cNvPicPr preferRelativeResize="0"/>
          <p:nvPr/>
        </p:nvPicPr>
        <p:blipFill rotWithShape="1">
          <a:blip r:embed="rId2">
            <a:alphaModFix/>
          </a:blip>
          <a:srcRect t="1342" b="1342"/>
          <a:stretch/>
        </p:blipFill>
        <p:spPr>
          <a:xfrm>
            <a:off x="421275" y="1332450"/>
            <a:ext cx="5050399" cy="2680549"/>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MELINE">
  <p:cSld name="CUSTOM_6_1_1">
    <p:spTree>
      <p:nvGrpSpPr>
        <p:cNvPr id="1" name="Shape 167"/>
        <p:cNvGrpSpPr/>
        <p:nvPr/>
      </p:nvGrpSpPr>
      <p:grpSpPr>
        <a:xfrm>
          <a:off x="0" y="0"/>
          <a:ext cx="0" cy="0"/>
          <a:chOff x="0" y="0"/>
          <a:chExt cx="0" cy="0"/>
        </a:xfrm>
      </p:grpSpPr>
      <p:sp>
        <p:nvSpPr>
          <p:cNvPr id="168" name="Google Shape;168;p25"/>
          <p:cNvSpPr/>
          <p:nvPr/>
        </p:nvSpPr>
        <p:spPr>
          <a:xfrm>
            <a:off x="455150" y="0"/>
            <a:ext cx="4577100" cy="5143500"/>
          </a:xfrm>
          <a:prstGeom prst="rect">
            <a:avLst/>
          </a:prstGeom>
          <a:solidFill>
            <a:srgbClr val="F3F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25"/>
          <p:cNvSpPr txBox="1">
            <a:spLocks noGrp="1"/>
          </p:cNvSpPr>
          <p:nvPr>
            <p:ph type="title"/>
          </p:nvPr>
        </p:nvSpPr>
        <p:spPr>
          <a:xfrm>
            <a:off x="5581300" y="1416100"/>
            <a:ext cx="2381700" cy="303900"/>
          </a:xfrm>
          <a:prstGeom prst="rect">
            <a:avLst/>
          </a:prstGeom>
        </p:spPr>
        <p:txBody>
          <a:bodyPr spcFirstLastPara="1" wrap="square" lIns="0" tIns="0" rIns="0" bIns="0" anchor="t" anchorCtr="0">
            <a:noAutofit/>
          </a:bodyPr>
          <a:lstStyle>
            <a:lvl1pPr lvl="0" rtl="0">
              <a:spcBef>
                <a:spcPts val="0"/>
              </a:spcBef>
              <a:spcAft>
                <a:spcPts val="0"/>
              </a:spcAft>
              <a:buClr>
                <a:srgbClr val="404041"/>
              </a:buClr>
              <a:buSzPts val="2400"/>
              <a:buNone/>
              <a:defRPr sz="2400" b="0">
                <a:solidFill>
                  <a:srgbClr val="404041"/>
                </a:solidFill>
              </a:defRPr>
            </a:lvl1pPr>
            <a:lvl2pPr lvl="1" rtl="0">
              <a:spcBef>
                <a:spcPts val="300"/>
              </a:spcBef>
              <a:spcAft>
                <a:spcPts val="0"/>
              </a:spcAft>
              <a:buSzPts val="2100"/>
              <a:buNone/>
              <a:defRPr sz="2100"/>
            </a:lvl2pPr>
            <a:lvl3pPr lvl="2" rtl="0">
              <a:spcBef>
                <a:spcPts val="0"/>
              </a:spcBef>
              <a:spcAft>
                <a:spcPts val="0"/>
              </a:spcAft>
              <a:buSzPts val="2100"/>
              <a:buNone/>
              <a:defRPr sz="2100"/>
            </a:lvl3pPr>
            <a:lvl4pPr lvl="3" rtl="0">
              <a:spcBef>
                <a:spcPts val="0"/>
              </a:spcBef>
              <a:spcAft>
                <a:spcPts val="0"/>
              </a:spcAft>
              <a:buSzPts val="2100"/>
              <a:buNone/>
              <a:defRPr sz="2100"/>
            </a:lvl4pPr>
            <a:lvl5pPr lvl="4" rtl="0">
              <a:spcBef>
                <a:spcPts val="0"/>
              </a:spcBef>
              <a:spcAft>
                <a:spcPts val="0"/>
              </a:spcAft>
              <a:buSzPts val="2100"/>
              <a:buNone/>
              <a:defRPr sz="2100"/>
            </a:lvl5pPr>
            <a:lvl6pPr lvl="5" rtl="0">
              <a:spcBef>
                <a:spcPts val="0"/>
              </a:spcBef>
              <a:spcAft>
                <a:spcPts val="0"/>
              </a:spcAft>
              <a:buSzPts val="2100"/>
              <a:buNone/>
              <a:defRPr sz="2100"/>
            </a:lvl6pPr>
            <a:lvl7pPr lvl="6" rtl="0">
              <a:spcBef>
                <a:spcPts val="0"/>
              </a:spcBef>
              <a:spcAft>
                <a:spcPts val="0"/>
              </a:spcAft>
              <a:buSzPts val="2100"/>
              <a:buNone/>
              <a:defRPr sz="2100"/>
            </a:lvl7pPr>
            <a:lvl8pPr lvl="7" rtl="0">
              <a:spcBef>
                <a:spcPts val="0"/>
              </a:spcBef>
              <a:spcAft>
                <a:spcPts val="0"/>
              </a:spcAft>
              <a:buSzPts val="2100"/>
              <a:buNone/>
              <a:defRPr sz="2100"/>
            </a:lvl8pPr>
            <a:lvl9pPr lvl="8" rtl="0">
              <a:spcBef>
                <a:spcPts val="0"/>
              </a:spcBef>
              <a:spcAft>
                <a:spcPts val="0"/>
              </a:spcAft>
              <a:buSzPts val="2100"/>
              <a:buNone/>
              <a:defRPr sz="2100"/>
            </a:lvl9pPr>
          </a:lstStyle>
          <a:p>
            <a:endParaRPr/>
          </a:p>
        </p:txBody>
      </p:sp>
      <p:sp>
        <p:nvSpPr>
          <p:cNvPr id="170" name="Google Shape;170;p25"/>
          <p:cNvSpPr txBox="1">
            <a:spLocks noGrp="1"/>
          </p:cNvSpPr>
          <p:nvPr>
            <p:ph type="body" idx="1"/>
          </p:nvPr>
        </p:nvSpPr>
        <p:spPr>
          <a:xfrm>
            <a:off x="5581100" y="2556100"/>
            <a:ext cx="2381700" cy="1683900"/>
          </a:xfrm>
          <a:prstGeom prst="rect">
            <a:avLst/>
          </a:prstGeom>
        </p:spPr>
        <p:txBody>
          <a:bodyPr spcFirstLastPara="1" wrap="square" lIns="0" tIns="0" rIns="0" bIns="0" anchor="t" anchorCtr="0">
            <a:noAutofit/>
          </a:bodyPr>
          <a:lstStyle>
            <a:lvl1pPr marL="457200" lvl="0" indent="-342900" rtl="0">
              <a:lnSpc>
                <a:spcPct val="95000"/>
              </a:lnSpc>
              <a:spcBef>
                <a:spcPts val="0"/>
              </a:spcBef>
              <a:spcAft>
                <a:spcPts val="0"/>
              </a:spcAft>
              <a:buClr>
                <a:srgbClr val="404041"/>
              </a:buClr>
              <a:buSzPts val="1800"/>
              <a:buFont typeface="Calibri"/>
              <a:buChar char="●"/>
              <a:defRPr b="1">
                <a:solidFill>
                  <a:srgbClr val="404041"/>
                </a:solidFill>
                <a:latin typeface="Calibri"/>
                <a:ea typeface="Calibri"/>
                <a:cs typeface="Calibri"/>
                <a:sym typeface="Calibri"/>
              </a:defRPr>
            </a:lvl1pPr>
            <a:lvl2pPr marL="914400" lvl="1"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2pPr>
            <a:lvl3pPr marL="1371600" lvl="2"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3pPr>
            <a:lvl4pPr marL="1828800" lvl="3"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4pPr>
            <a:lvl5pPr marL="2286000" lvl="4"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5pPr>
            <a:lvl6pPr marL="2743200" lvl="5"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6pPr>
            <a:lvl7pPr marL="3200400" lvl="6"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7pPr>
            <a:lvl8pPr marL="3657600" lvl="7"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8pPr>
            <a:lvl9pPr marL="4114800" lvl="8" indent="-342900" rtl="0">
              <a:lnSpc>
                <a:spcPct val="95000"/>
              </a:lnSpc>
              <a:spcBef>
                <a:spcPts val="800"/>
              </a:spcBef>
              <a:spcAft>
                <a:spcPts val="800"/>
              </a:spcAft>
              <a:buClr>
                <a:srgbClr val="404041"/>
              </a:buClr>
              <a:buSzPts val="1800"/>
              <a:buFont typeface="Calibri"/>
              <a:buChar char="■"/>
              <a:defRPr>
                <a:solidFill>
                  <a:srgbClr val="404041"/>
                </a:solidFill>
                <a:latin typeface="Calibri"/>
                <a:ea typeface="Calibri"/>
                <a:cs typeface="Calibri"/>
                <a:sym typeface="Calibri"/>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ARDC Strategy">
  <p:cSld name="CUSTOM_7">
    <p:spTree>
      <p:nvGrpSpPr>
        <p:cNvPr id="1" name="Shape 171"/>
        <p:cNvGrpSpPr/>
        <p:nvPr/>
      </p:nvGrpSpPr>
      <p:grpSpPr>
        <a:xfrm>
          <a:off x="0" y="0"/>
          <a:ext cx="0" cy="0"/>
          <a:chOff x="0" y="0"/>
          <a:chExt cx="0" cy="0"/>
        </a:xfrm>
      </p:grpSpPr>
      <p:sp>
        <p:nvSpPr>
          <p:cNvPr id="172" name="Google Shape;172;p26"/>
          <p:cNvSpPr txBox="1">
            <a:spLocks noGrp="1"/>
          </p:cNvSpPr>
          <p:nvPr>
            <p:ph type="subTitle" idx="1"/>
          </p:nvPr>
        </p:nvSpPr>
        <p:spPr>
          <a:xfrm>
            <a:off x="661057" y="4761948"/>
            <a:ext cx="3623100" cy="107700"/>
          </a:xfrm>
          <a:prstGeom prst="rect">
            <a:avLst/>
          </a:prstGeom>
        </p:spPr>
        <p:txBody>
          <a:bodyPr spcFirstLastPara="1" wrap="square" lIns="0" tIns="0" rIns="0" bIns="0" anchor="t" anchorCtr="0">
            <a:noAutofit/>
          </a:bodyPr>
          <a:lstStyle>
            <a:lvl1pPr lvl="0" rtl="0">
              <a:spcBef>
                <a:spcPts val="0"/>
              </a:spcBef>
              <a:spcAft>
                <a:spcPts val="0"/>
              </a:spcAft>
              <a:buClr>
                <a:srgbClr val="939597"/>
              </a:buClr>
              <a:buSzPts val="700"/>
              <a:buFont typeface="Calibri"/>
              <a:buNone/>
              <a:defRPr sz="700">
                <a:solidFill>
                  <a:srgbClr val="939597"/>
                </a:solidFill>
                <a:latin typeface="Calibri"/>
                <a:ea typeface="Calibri"/>
                <a:cs typeface="Calibri"/>
                <a:sym typeface="Calibri"/>
              </a:defRPr>
            </a:lvl1pPr>
            <a:lvl2pPr lvl="1" rtl="0">
              <a:spcBef>
                <a:spcPts val="0"/>
              </a:spcBef>
              <a:spcAft>
                <a:spcPts val="0"/>
              </a:spcAft>
              <a:buClr>
                <a:srgbClr val="939597"/>
              </a:buClr>
              <a:buSzPts val="700"/>
              <a:buNone/>
              <a:defRPr sz="700">
                <a:solidFill>
                  <a:srgbClr val="939597"/>
                </a:solidFill>
              </a:defRPr>
            </a:lvl2pPr>
            <a:lvl3pPr lvl="2" rtl="0">
              <a:spcBef>
                <a:spcPts val="0"/>
              </a:spcBef>
              <a:spcAft>
                <a:spcPts val="0"/>
              </a:spcAft>
              <a:buClr>
                <a:srgbClr val="939597"/>
              </a:buClr>
              <a:buSzPts val="700"/>
              <a:buNone/>
              <a:defRPr sz="700">
                <a:solidFill>
                  <a:srgbClr val="939597"/>
                </a:solidFill>
              </a:defRPr>
            </a:lvl3pPr>
            <a:lvl4pPr lvl="3" rtl="0">
              <a:spcBef>
                <a:spcPts val="0"/>
              </a:spcBef>
              <a:spcAft>
                <a:spcPts val="0"/>
              </a:spcAft>
              <a:buClr>
                <a:srgbClr val="939597"/>
              </a:buClr>
              <a:buSzPts val="700"/>
              <a:buNone/>
              <a:defRPr sz="700">
                <a:solidFill>
                  <a:srgbClr val="939597"/>
                </a:solidFill>
              </a:defRPr>
            </a:lvl4pPr>
            <a:lvl5pPr lvl="4" rtl="0">
              <a:spcBef>
                <a:spcPts val="0"/>
              </a:spcBef>
              <a:spcAft>
                <a:spcPts val="0"/>
              </a:spcAft>
              <a:buClr>
                <a:srgbClr val="939597"/>
              </a:buClr>
              <a:buSzPts val="700"/>
              <a:buNone/>
              <a:defRPr sz="700">
                <a:solidFill>
                  <a:srgbClr val="939597"/>
                </a:solidFill>
              </a:defRPr>
            </a:lvl5pPr>
            <a:lvl6pPr lvl="5" rtl="0">
              <a:spcBef>
                <a:spcPts val="0"/>
              </a:spcBef>
              <a:spcAft>
                <a:spcPts val="0"/>
              </a:spcAft>
              <a:buClr>
                <a:srgbClr val="939597"/>
              </a:buClr>
              <a:buSzPts val="700"/>
              <a:buNone/>
              <a:defRPr sz="700">
                <a:solidFill>
                  <a:srgbClr val="939597"/>
                </a:solidFill>
              </a:defRPr>
            </a:lvl6pPr>
            <a:lvl7pPr lvl="6" rtl="0">
              <a:spcBef>
                <a:spcPts val="0"/>
              </a:spcBef>
              <a:spcAft>
                <a:spcPts val="0"/>
              </a:spcAft>
              <a:buClr>
                <a:srgbClr val="939597"/>
              </a:buClr>
              <a:buSzPts val="700"/>
              <a:buNone/>
              <a:defRPr sz="700">
                <a:solidFill>
                  <a:srgbClr val="939597"/>
                </a:solidFill>
              </a:defRPr>
            </a:lvl7pPr>
            <a:lvl8pPr lvl="7" rtl="0">
              <a:spcBef>
                <a:spcPts val="0"/>
              </a:spcBef>
              <a:spcAft>
                <a:spcPts val="0"/>
              </a:spcAft>
              <a:buClr>
                <a:srgbClr val="939597"/>
              </a:buClr>
              <a:buSzPts val="700"/>
              <a:buNone/>
              <a:defRPr sz="700">
                <a:solidFill>
                  <a:srgbClr val="939597"/>
                </a:solidFill>
              </a:defRPr>
            </a:lvl8pPr>
            <a:lvl9pPr lvl="8" rtl="0">
              <a:spcBef>
                <a:spcPts val="0"/>
              </a:spcBef>
              <a:spcAft>
                <a:spcPts val="0"/>
              </a:spcAft>
              <a:buClr>
                <a:srgbClr val="939597"/>
              </a:buClr>
              <a:buSzPts val="700"/>
              <a:buNone/>
              <a:defRPr sz="700">
                <a:solidFill>
                  <a:srgbClr val="939597"/>
                </a:solidFill>
              </a:defRPr>
            </a:lvl9pPr>
          </a:lstStyle>
          <a:p>
            <a:endParaRPr/>
          </a:p>
        </p:txBody>
      </p:sp>
      <p:pic>
        <p:nvPicPr>
          <p:cNvPr id="173" name="Google Shape;173;p26"/>
          <p:cNvPicPr preferRelativeResize="0"/>
          <p:nvPr/>
        </p:nvPicPr>
        <p:blipFill rotWithShape="1">
          <a:blip r:embed="rId2">
            <a:alphaModFix/>
          </a:blip>
          <a:srcRect l="1051" t="28573" r="2526" b="5801"/>
          <a:stretch/>
        </p:blipFill>
        <p:spPr>
          <a:xfrm>
            <a:off x="547700" y="1715013"/>
            <a:ext cx="7968825" cy="2645425"/>
          </a:xfrm>
          <a:prstGeom prst="rect">
            <a:avLst/>
          </a:prstGeom>
          <a:noFill/>
          <a:ln>
            <a:noFill/>
          </a:ln>
        </p:spPr>
      </p:pic>
      <p:pic>
        <p:nvPicPr>
          <p:cNvPr id="174" name="Google Shape;174;p26"/>
          <p:cNvPicPr preferRelativeResize="0"/>
          <p:nvPr/>
        </p:nvPicPr>
        <p:blipFill rotWithShape="1">
          <a:blip r:embed="rId2">
            <a:alphaModFix/>
          </a:blip>
          <a:srcRect l="30908" t="2034" r="1914" b="75212"/>
          <a:stretch/>
        </p:blipFill>
        <p:spPr>
          <a:xfrm>
            <a:off x="2528350" y="453773"/>
            <a:ext cx="6066423" cy="1002200"/>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MEMBERS SLIDE">
  <p:cSld name="CUSTOM_8">
    <p:spTree>
      <p:nvGrpSpPr>
        <p:cNvPr id="1" name="Shape 175"/>
        <p:cNvGrpSpPr/>
        <p:nvPr/>
      </p:nvGrpSpPr>
      <p:grpSpPr>
        <a:xfrm>
          <a:off x="0" y="0"/>
          <a:ext cx="0" cy="0"/>
          <a:chOff x="0" y="0"/>
          <a:chExt cx="0" cy="0"/>
        </a:xfrm>
      </p:grpSpPr>
      <p:pic>
        <p:nvPicPr>
          <p:cNvPr id="176" name="Google Shape;176;p27"/>
          <p:cNvPicPr preferRelativeResize="0"/>
          <p:nvPr/>
        </p:nvPicPr>
        <p:blipFill rotWithShape="1">
          <a:blip r:embed="rId2">
            <a:alphaModFix/>
          </a:blip>
          <a:srcRect b="12033"/>
          <a:stretch/>
        </p:blipFill>
        <p:spPr>
          <a:xfrm>
            <a:off x="19050" y="-19050"/>
            <a:ext cx="9144000" cy="4524374"/>
          </a:xfrm>
          <a:prstGeom prst="rect">
            <a:avLst/>
          </a:prstGeom>
          <a:noFill/>
          <a:ln>
            <a:noFill/>
          </a:ln>
        </p:spPr>
      </p:pic>
      <p:sp>
        <p:nvSpPr>
          <p:cNvPr id="177" name="Google Shape;177;p27"/>
          <p:cNvSpPr/>
          <p:nvPr/>
        </p:nvSpPr>
        <p:spPr>
          <a:xfrm>
            <a:off x="300050" y="532200"/>
            <a:ext cx="2590800" cy="4323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27"/>
          <p:cNvSpPr txBox="1"/>
          <p:nvPr/>
        </p:nvSpPr>
        <p:spPr>
          <a:xfrm>
            <a:off x="562950" y="532200"/>
            <a:ext cx="2381700" cy="303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2400">
                <a:solidFill>
                  <a:srgbClr val="464646"/>
                </a:solidFill>
                <a:latin typeface="Calibri"/>
                <a:ea typeface="Calibri"/>
                <a:cs typeface="Calibri"/>
                <a:sym typeface="Calibri"/>
              </a:rPr>
              <a:t>MEMBERS</a:t>
            </a:r>
            <a:endParaRPr sz="2400">
              <a:solidFill>
                <a:srgbClr val="464646"/>
              </a:solidFill>
              <a:latin typeface="Calibri"/>
              <a:ea typeface="Calibri"/>
              <a:cs typeface="Calibri"/>
              <a:sym typeface="Calibri"/>
            </a:endParaRPr>
          </a:p>
        </p:txBody>
      </p:sp>
      <p:sp>
        <p:nvSpPr>
          <p:cNvPr id="179" name="Google Shape;179;p27"/>
          <p:cNvSpPr txBox="1">
            <a:spLocks noGrp="1"/>
          </p:cNvSpPr>
          <p:nvPr>
            <p:ph type="subTitle" idx="1"/>
          </p:nvPr>
        </p:nvSpPr>
        <p:spPr>
          <a:xfrm>
            <a:off x="661057" y="4761948"/>
            <a:ext cx="3623100" cy="107700"/>
          </a:xfrm>
          <a:prstGeom prst="rect">
            <a:avLst/>
          </a:prstGeom>
        </p:spPr>
        <p:txBody>
          <a:bodyPr spcFirstLastPara="1" wrap="square" lIns="0" tIns="0" rIns="0" bIns="0" anchor="t" anchorCtr="0">
            <a:noAutofit/>
          </a:bodyPr>
          <a:lstStyle>
            <a:lvl1pPr lvl="0" rtl="0">
              <a:spcBef>
                <a:spcPts val="0"/>
              </a:spcBef>
              <a:spcAft>
                <a:spcPts val="0"/>
              </a:spcAft>
              <a:buClr>
                <a:srgbClr val="939597"/>
              </a:buClr>
              <a:buSzPts val="700"/>
              <a:buFont typeface="Calibri"/>
              <a:buNone/>
              <a:defRPr sz="700">
                <a:solidFill>
                  <a:srgbClr val="939597"/>
                </a:solidFill>
                <a:latin typeface="Calibri"/>
                <a:ea typeface="Calibri"/>
                <a:cs typeface="Calibri"/>
                <a:sym typeface="Calibri"/>
              </a:defRPr>
            </a:lvl1pPr>
            <a:lvl2pPr lvl="1" rtl="0">
              <a:spcBef>
                <a:spcPts val="0"/>
              </a:spcBef>
              <a:spcAft>
                <a:spcPts val="0"/>
              </a:spcAft>
              <a:buClr>
                <a:srgbClr val="939597"/>
              </a:buClr>
              <a:buSzPts val="700"/>
              <a:buNone/>
              <a:defRPr sz="700">
                <a:solidFill>
                  <a:srgbClr val="939597"/>
                </a:solidFill>
              </a:defRPr>
            </a:lvl2pPr>
            <a:lvl3pPr lvl="2" rtl="0">
              <a:spcBef>
                <a:spcPts val="0"/>
              </a:spcBef>
              <a:spcAft>
                <a:spcPts val="0"/>
              </a:spcAft>
              <a:buClr>
                <a:srgbClr val="939597"/>
              </a:buClr>
              <a:buSzPts val="700"/>
              <a:buNone/>
              <a:defRPr sz="700">
                <a:solidFill>
                  <a:srgbClr val="939597"/>
                </a:solidFill>
              </a:defRPr>
            </a:lvl3pPr>
            <a:lvl4pPr lvl="3" rtl="0">
              <a:spcBef>
                <a:spcPts val="0"/>
              </a:spcBef>
              <a:spcAft>
                <a:spcPts val="0"/>
              </a:spcAft>
              <a:buClr>
                <a:srgbClr val="939597"/>
              </a:buClr>
              <a:buSzPts val="700"/>
              <a:buNone/>
              <a:defRPr sz="700">
                <a:solidFill>
                  <a:srgbClr val="939597"/>
                </a:solidFill>
              </a:defRPr>
            </a:lvl4pPr>
            <a:lvl5pPr lvl="4" rtl="0">
              <a:spcBef>
                <a:spcPts val="0"/>
              </a:spcBef>
              <a:spcAft>
                <a:spcPts val="0"/>
              </a:spcAft>
              <a:buClr>
                <a:srgbClr val="939597"/>
              </a:buClr>
              <a:buSzPts val="700"/>
              <a:buNone/>
              <a:defRPr sz="700">
                <a:solidFill>
                  <a:srgbClr val="939597"/>
                </a:solidFill>
              </a:defRPr>
            </a:lvl5pPr>
            <a:lvl6pPr lvl="5" rtl="0">
              <a:spcBef>
                <a:spcPts val="0"/>
              </a:spcBef>
              <a:spcAft>
                <a:spcPts val="0"/>
              </a:spcAft>
              <a:buClr>
                <a:srgbClr val="939597"/>
              </a:buClr>
              <a:buSzPts val="700"/>
              <a:buNone/>
              <a:defRPr sz="700">
                <a:solidFill>
                  <a:srgbClr val="939597"/>
                </a:solidFill>
              </a:defRPr>
            </a:lvl6pPr>
            <a:lvl7pPr lvl="6" rtl="0">
              <a:spcBef>
                <a:spcPts val="0"/>
              </a:spcBef>
              <a:spcAft>
                <a:spcPts val="0"/>
              </a:spcAft>
              <a:buClr>
                <a:srgbClr val="939597"/>
              </a:buClr>
              <a:buSzPts val="700"/>
              <a:buNone/>
              <a:defRPr sz="700">
                <a:solidFill>
                  <a:srgbClr val="939597"/>
                </a:solidFill>
              </a:defRPr>
            </a:lvl7pPr>
            <a:lvl8pPr lvl="7" rtl="0">
              <a:spcBef>
                <a:spcPts val="0"/>
              </a:spcBef>
              <a:spcAft>
                <a:spcPts val="0"/>
              </a:spcAft>
              <a:buClr>
                <a:srgbClr val="939597"/>
              </a:buClr>
              <a:buSzPts val="700"/>
              <a:buNone/>
              <a:defRPr sz="700">
                <a:solidFill>
                  <a:srgbClr val="939597"/>
                </a:solidFill>
              </a:defRPr>
            </a:lvl8pPr>
            <a:lvl9pPr lvl="8" rtl="0">
              <a:spcBef>
                <a:spcPts val="0"/>
              </a:spcBef>
              <a:spcAft>
                <a:spcPts val="0"/>
              </a:spcAft>
              <a:buClr>
                <a:srgbClr val="939597"/>
              </a:buClr>
              <a:buSzPts val="700"/>
              <a:buNone/>
              <a:defRPr sz="700">
                <a:solidFill>
                  <a:srgbClr val="939597"/>
                </a:solidFill>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hank you Slide">
  <p:cSld name="CUSTOM_9">
    <p:spTree>
      <p:nvGrpSpPr>
        <p:cNvPr id="1" name="Shape 180"/>
        <p:cNvGrpSpPr/>
        <p:nvPr/>
      </p:nvGrpSpPr>
      <p:grpSpPr>
        <a:xfrm>
          <a:off x="0" y="0"/>
          <a:ext cx="0" cy="0"/>
          <a:chOff x="0" y="0"/>
          <a:chExt cx="0" cy="0"/>
        </a:xfrm>
      </p:grpSpPr>
      <p:pic>
        <p:nvPicPr>
          <p:cNvPr id="181" name="Google Shape;181;p28"/>
          <p:cNvPicPr preferRelativeResize="0"/>
          <p:nvPr/>
        </p:nvPicPr>
        <p:blipFill rotWithShape="1">
          <a:blip r:embed="rId2">
            <a:alphaModFix/>
          </a:blip>
          <a:srcRect t="189" b="179"/>
          <a:stretch/>
        </p:blipFill>
        <p:spPr>
          <a:xfrm>
            <a:off x="0" y="0"/>
            <a:ext cx="9143997" cy="4469475"/>
          </a:xfrm>
          <a:prstGeom prst="rect">
            <a:avLst/>
          </a:prstGeom>
          <a:noFill/>
          <a:ln>
            <a:noFill/>
          </a:ln>
        </p:spPr>
      </p:pic>
      <p:sp>
        <p:nvSpPr>
          <p:cNvPr id="182" name="Google Shape;182;p28"/>
          <p:cNvSpPr/>
          <p:nvPr/>
        </p:nvSpPr>
        <p:spPr>
          <a:xfrm>
            <a:off x="603400" y="4745175"/>
            <a:ext cx="1150500" cy="1848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28"/>
          <p:cNvSpPr txBox="1"/>
          <p:nvPr/>
        </p:nvSpPr>
        <p:spPr>
          <a:xfrm>
            <a:off x="4320900" y="1450611"/>
            <a:ext cx="4136700" cy="2643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000">
                <a:solidFill>
                  <a:schemeClr val="lt1"/>
                </a:solidFill>
                <a:latin typeface="Calibri"/>
                <a:ea typeface="Calibri"/>
                <a:cs typeface="Calibri"/>
                <a:sym typeface="Calibri"/>
              </a:rPr>
              <a:t>ardc.edu.au</a:t>
            </a:r>
            <a:endParaRPr sz="2000">
              <a:solidFill>
                <a:schemeClr val="lt1"/>
              </a:solidFill>
              <a:latin typeface="Calibri"/>
              <a:ea typeface="Calibri"/>
              <a:cs typeface="Calibri"/>
              <a:sym typeface="Calibri"/>
            </a:endParaRPr>
          </a:p>
          <a:p>
            <a:pPr marL="0" lvl="0" indent="0" algn="l" rtl="0">
              <a:lnSpc>
                <a:spcPct val="115000"/>
              </a:lnSpc>
              <a:spcBef>
                <a:spcPts val="1000"/>
              </a:spcBef>
              <a:spcAft>
                <a:spcPts val="0"/>
              </a:spcAft>
              <a:buNone/>
            </a:pPr>
            <a:r>
              <a:rPr lang="en-GB" sz="2000">
                <a:solidFill>
                  <a:schemeClr val="lt1"/>
                </a:solidFill>
                <a:latin typeface="Calibri"/>
                <a:ea typeface="Calibri"/>
                <a:cs typeface="Calibri"/>
                <a:sym typeface="Calibri"/>
              </a:rPr>
              <a:t>contact@ardc.edu.au</a:t>
            </a:r>
            <a:endParaRPr sz="2000">
              <a:solidFill>
                <a:schemeClr val="lt1"/>
              </a:solidFill>
              <a:latin typeface="Calibri"/>
              <a:ea typeface="Calibri"/>
              <a:cs typeface="Calibri"/>
              <a:sym typeface="Calibri"/>
            </a:endParaRPr>
          </a:p>
          <a:p>
            <a:pPr marL="0" lvl="0" indent="0" algn="l" rtl="0">
              <a:lnSpc>
                <a:spcPct val="115000"/>
              </a:lnSpc>
              <a:spcBef>
                <a:spcPts val="1000"/>
              </a:spcBef>
              <a:spcAft>
                <a:spcPts val="0"/>
              </a:spcAft>
              <a:buNone/>
            </a:pPr>
            <a:r>
              <a:rPr lang="en-GB" sz="2000">
                <a:solidFill>
                  <a:schemeClr val="lt1"/>
                </a:solidFill>
                <a:latin typeface="Calibri"/>
                <a:ea typeface="Calibri"/>
                <a:cs typeface="Calibri"/>
                <a:sym typeface="Calibri"/>
              </a:rPr>
              <a:t>+61 3 9902 0585</a:t>
            </a:r>
            <a:endParaRPr sz="2000">
              <a:solidFill>
                <a:schemeClr val="lt1"/>
              </a:solidFill>
              <a:latin typeface="Calibri"/>
              <a:ea typeface="Calibri"/>
              <a:cs typeface="Calibri"/>
              <a:sym typeface="Calibri"/>
            </a:endParaRPr>
          </a:p>
          <a:p>
            <a:pPr marL="0" lvl="0" indent="0" algn="l" rtl="0">
              <a:lnSpc>
                <a:spcPct val="115000"/>
              </a:lnSpc>
              <a:spcBef>
                <a:spcPts val="1000"/>
              </a:spcBef>
              <a:spcAft>
                <a:spcPts val="0"/>
              </a:spcAft>
              <a:buNone/>
            </a:pPr>
            <a:r>
              <a:rPr lang="en-GB" sz="2000">
                <a:solidFill>
                  <a:schemeClr val="lt1"/>
                </a:solidFill>
                <a:latin typeface="Calibri"/>
                <a:ea typeface="Calibri"/>
                <a:cs typeface="Calibri"/>
                <a:sym typeface="Calibri"/>
              </a:rPr>
              <a:t>@ARDC_AU </a:t>
            </a:r>
            <a:endParaRPr sz="2000">
              <a:solidFill>
                <a:schemeClr val="lt1"/>
              </a:solidFill>
              <a:latin typeface="Calibri"/>
              <a:ea typeface="Calibri"/>
              <a:cs typeface="Calibri"/>
              <a:sym typeface="Calibri"/>
            </a:endParaRPr>
          </a:p>
          <a:p>
            <a:pPr marL="0" lvl="0" indent="0" algn="l" rtl="0">
              <a:lnSpc>
                <a:spcPct val="100000"/>
              </a:lnSpc>
              <a:spcBef>
                <a:spcPts val="1000"/>
              </a:spcBef>
              <a:spcAft>
                <a:spcPts val="1000"/>
              </a:spcAft>
              <a:buNone/>
            </a:pPr>
            <a:r>
              <a:rPr lang="en-GB" sz="2000">
                <a:solidFill>
                  <a:schemeClr val="lt1"/>
                </a:solidFill>
                <a:latin typeface="Calibri"/>
                <a:ea typeface="Calibri"/>
                <a:cs typeface="Calibri"/>
                <a:sym typeface="Calibri"/>
              </a:rPr>
              <a:t>Australian-Research-</a:t>
            </a:r>
            <a:br>
              <a:rPr lang="en-GB" sz="2000">
                <a:solidFill>
                  <a:schemeClr val="lt1"/>
                </a:solidFill>
                <a:latin typeface="Calibri"/>
                <a:ea typeface="Calibri"/>
                <a:cs typeface="Calibri"/>
                <a:sym typeface="Calibri"/>
              </a:rPr>
            </a:br>
            <a:r>
              <a:rPr lang="en-GB" sz="2000">
                <a:solidFill>
                  <a:schemeClr val="lt1"/>
                </a:solidFill>
                <a:latin typeface="Calibri"/>
                <a:ea typeface="Calibri"/>
                <a:cs typeface="Calibri"/>
                <a:sym typeface="Calibri"/>
              </a:rPr>
              <a:t>Data-Commons</a:t>
            </a:r>
            <a:endParaRPr sz="2000">
              <a:solidFill>
                <a:schemeClr val="lt1"/>
              </a:solidFill>
              <a:latin typeface="Calibri"/>
              <a:ea typeface="Calibri"/>
              <a:cs typeface="Calibri"/>
              <a:sym typeface="Calibri"/>
            </a:endParaRPr>
          </a:p>
        </p:txBody>
      </p:sp>
      <p:pic>
        <p:nvPicPr>
          <p:cNvPr id="184" name="Google Shape;184;p28"/>
          <p:cNvPicPr preferRelativeResize="0"/>
          <p:nvPr/>
        </p:nvPicPr>
        <p:blipFill>
          <a:blip r:embed="rId3">
            <a:alphaModFix/>
          </a:blip>
          <a:stretch>
            <a:fillRect/>
          </a:stretch>
        </p:blipFill>
        <p:spPr>
          <a:xfrm>
            <a:off x="514375" y="-198356"/>
            <a:ext cx="2800426" cy="5100001"/>
          </a:xfrm>
          <a:prstGeom prst="rect">
            <a:avLst/>
          </a:prstGeom>
          <a:noFill/>
          <a:ln>
            <a:noFill/>
          </a:ln>
        </p:spPr>
      </p:pic>
      <p:sp>
        <p:nvSpPr>
          <p:cNvPr id="185" name="Google Shape;185;p28"/>
          <p:cNvSpPr txBox="1"/>
          <p:nvPr/>
        </p:nvSpPr>
        <p:spPr>
          <a:xfrm>
            <a:off x="3929650" y="878775"/>
            <a:ext cx="1599000" cy="3039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r>
              <a:rPr lang="en-GB" sz="2400">
                <a:solidFill>
                  <a:schemeClr val="lt1"/>
                </a:solidFill>
                <a:latin typeface="Calibri"/>
                <a:ea typeface="Calibri"/>
                <a:cs typeface="Calibri"/>
                <a:sym typeface="Calibri"/>
              </a:rPr>
              <a:t>THANK YOU</a:t>
            </a:r>
            <a:endParaRPr sz="2400">
              <a:solidFill>
                <a:schemeClr val="lt1"/>
              </a:solidFill>
              <a:latin typeface="Calibri"/>
              <a:ea typeface="Calibri"/>
              <a:cs typeface="Calibri"/>
              <a:sym typeface="Calibri"/>
            </a:endParaRPr>
          </a:p>
        </p:txBody>
      </p:sp>
      <p:sp>
        <p:nvSpPr>
          <p:cNvPr id="186" name="Google Shape;186;p28"/>
          <p:cNvSpPr txBox="1"/>
          <p:nvPr/>
        </p:nvSpPr>
        <p:spPr>
          <a:xfrm>
            <a:off x="849500" y="3131778"/>
            <a:ext cx="2112900" cy="791100"/>
          </a:xfrm>
          <a:prstGeom prst="rect">
            <a:avLst/>
          </a:prstGeom>
          <a:noFill/>
          <a:ln>
            <a:noFill/>
          </a:ln>
        </p:spPr>
        <p:txBody>
          <a:bodyPr spcFirstLastPara="1" wrap="square" lIns="0" tIns="0" rIns="0" bIns="0" anchor="t" anchorCtr="0">
            <a:noAutofit/>
          </a:bodyPr>
          <a:lstStyle/>
          <a:p>
            <a:pPr marL="0" lvl="0" indent="0" algn="ctr" rtl="0">
              <a:lnSpc>
                <a:spcPct val="90000"/>
              </a:lnSpc>
              <a:spcBef>
                <a:spcPts val="0"/>
              </a:spcBef>
              <a:spcAft>
                <a:spcPts val="0"/>
              </a:spcAft>
              <a:buNone/>
            </a:pPr>
            <a:r>
              <a:rPr lang="en-GB" sz="2300">
                <a:solidFill>
                  <a:srgbClr val="464646"/>
                </a:solidFill>
                <a:latin typeface="Calibri"/>
                <a:ea typeface="Calibri"/>
                <a:cs typeface="Calibri"/>
                <a:sym typeface="Calibri"/>
              </a:rPr>
              <a:t>Subscribe to the</a:t>
            </a:r>
            <a:br>
              <a:rPr lang="en-GB" sz="2300">
                <a:solidFill>
                  <a:srgbClr val="464646"/>
                </a:solidFill>
                <a:latin typeface="Calibri"/>
                <a:ea typeface="Calibri"/>
                <a:cs typeface="Calibri"/>
                <a:sym typeface="Calibri"/>
              </a:rPr>
            </a:br>
            <a:r>
              <a:rPr lang="en-GB" sz="2300" b="1">
                <a:solidFill>
                  <a:srgbClr val="464646"/>
                </a:solidFill>
                <a:latin typeface="Calibri"/>
                <a:ea typeface="Calibri"/>
                <a:cs typeface="Calibri"/>
                <a:sym typeface="Calibri"/>
              </a:rPr>
              <a:t>ARDC CONNECT</a:t>
            </a:r>
            <a:endParaRPr sz="2300" b="1">
              <a:solidFill>
                <a:srgbClr val="464646"/>
              </a:solidFill>
              <a:latin typeface="Calibri"/>
              <a:ea typeface="Calibri"/>
              <a:cs typeface="Calibri"/>
              <a:sym typeface="Calibri"/>
            </a:endParaRPr>
          </a:p>
          <a:p>
            <a:pPr marL="0" lvl="0" indent="0" algn="ctr" rtl="0">
              <a:lnSpc>
                <a:spcPct val="90000"/>
              </a:lnSpc>
              <a:spcBef>
                <a:spcPts val="0"/>
              </a:spcBef>
              <a:spcAft>
                <a:spcPts val="0"/>
              </a:spcAft>
              <a:buNone/>
            </a:pPr>
            <a:r>
              <a:rPr lang="en-GB" sz="2300">
                <a:solidFill>
                  <a:srgbClr val="464646"/>
                </a:solidFill>
                <a:latin typeface="Calibri"/>
                <a:ea typeface="Calibri"/>
                <a:cs typeface="Calibri"/>
                <a:sym typeface="Calibri"/>
              </a:rPr>
              <a:t>newsletter</a:t>
            </a:r>
            <a:endParaRPr sz="900">
              <a:solidFill>
                <a:srgbClr val="464646"/>
              </a:solidFill>
              <a:latin typeface="Calibri"/>
              <a:ea typeface="Calibri"/>
              <a:cs typeface="Calibri"/>
              <a:sym typeface="Calibri"/>
            </a:endParaRPr>
          </a:p>
        </p:txBody>
      </p:sp>
      <p:pic>
        <p:nvPicPr>
          <p:cNvPr id="187" name="Google Shape;187;p28"/>
          <p:cNvPicPr preferRelativeResize="0"/>
          <p:nvPr/>
        </p:nvPicPr>
        <p:blipFill>
          <a:blip r:embed="rId4">
            <a:alphaModFix/>
          </a:blip>
          <a:stretch>
            <a:fillRect/>
          </a:stretch>
        </p:blipFill>
        <p:spPr>
          <a:xfrm>
            <a:off x="3929650" y="1568053"/>
            <a:ext cx="303900" cy="303900"/>
          </a:xfrm>
          <a:prstGeom prst="rect">
            <a:avLst/>
          </a:prstGeom>
          <a:noFill/>
          <a:ln>
            <a:noFill/>
          </a:ln>
        </p:spPr>
      </p:pic>
      <p:pic>
        <p:nvPicPr>
          <p:cNvPr id="188" name="Google Shape;188;p28"/>
          <p:cNvPicPr preferRelativeResize="0"/>
          <p:nvPr/>
        </p:nvPicPr>
        <p:blipFill>
          <a:blip r:embed="rId5">
            <a:alphaModFix/>
          </a:blip>
          <a:stretch>
            <a:fillRect/>
          </a:stretch>
        </p:blipFill>
        <p:spPr>
          <a:xfrm>
            <a:off x="3929650" y="2991475"/>
            <a:ext cx="303900" cy="303900"/>
          </a:xfrm>
          <a:prstGeom prst="rect">
            <a:avLst/>
          </a:prstGeom>
          <a:noFill/>
          <a:ln>
            <a:noFill/>
          </a:ln>
        </p:spPr>
      </p:pic>
      <p:pic>
        <p:nvPicPr>
          <p:cNvPr id="189" name="Google Shape;189;p28"/>
          <p:cNvPicPr preferRelativeResize="0"/>
          <p:nvPr/>
        </p:nvPicPr>
        <p:blipFill>
          <a:blip r:embed="rId6">
            <a:alphaModFix/>
          </a:blip>
          <a:stretch>
            <a:fillRect/>
          </a:stretch>
        </p:blipFill>
        <p:spPr>
          <a:xfrm>
            <a:off x="3929650" y="2520252"/>
            <a:ext cx="303900" cy="303900"/>
          </a:xfrm>
          <a:prstGeom prst="rect">
            <a:avLst/>
          </a:prstGeom>
          <a:noFill/>
          <a:ln>
            <a:noFill/>
          </a:ln>
        </p:spPr>
      </p:pic>
      <p:pic>
        <p:nvPicPr>
          <p:cNvPr id="190" name="Google Shape;190;p28"/>
          <p:cNvPicPr preferRelativeResize="0"/>
          <p:nvPr/>
        </p:nvPicPr>
        <p:blipFill>
          <a:blip r:embed="rId7">
            <a:alphaModFix/>
          </a:blip>
          <a:stretch>
            <a:fillRect/>
          </a:stretch>
        </p:blipFill>
        <p:spPr>
          <a:xfrm>
            <a:off x="3929650" y="3475664"/>
            <a:ext cx="303900" cy="303900"/>
          </a:xfrm>
          <a:prstGeom prst="rect">
            <a:avLst/>
          </a:prstGeom>
          <a:noFill/>
          <a:ln>
            <a:noFill/>
          </a:ln>
        </p:spPr>
      </p:pic>
      <p:pic>
        <p:nvPicPr>
          <p:cNvPr id="191" name="Google Shape;191;p28"/>
          <p:cNvPicPr preferRelativeResize="0"/>
          <p:nvPr/>
        </p:nvPicPr>
        <p:blipFill>
          <a:blip r:embed="rId8">
            <a:alphaModFix/>
          </a:blip>
          <a:stretch>
            <a:fillRect/>
          </a:stretch>
        </p:blipFill>
        <p:spPr>
          <a:xfrm>
            <a:off x="3929650" y="2051224"/>
            <a:ext cx="303900" cy="303900"/>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hank you Slide 1">
  <p:cSld name="CUSTOM_9_1">
    <p:spTree>
      <p:nvGrpSpPr>
        <p:cNvPr id="1" name="Shape 192"/>
        <p:cNvGrpSpPr/>
        <p:nvPr/>
      </p:nvGrpSpPr>
      <p:grpSpPr>
        <a:xfrm>
          <a:off x="0" y="0"/>
          <a:ext cx="0" cy="0"/>
          <a:chOff x="0" y="0"/>
          <a:chExt cx="0" cy="0"/>
        </a:xfrm>
      </p:grpSpPr>
      <p:pic>
        <p:nvPicPr>
          <p:cNvPr id="193" name="Google Shape;193;p29"/>
          <p:cNvPicPr preferRelativeResize="0"/>
          <p:nvPr/>
        </p:nvPicPr>
        <p:blipFill rotWithShape="1">
          <a:blip r:embed="rId2">
            <a:alphaModFix/>
          </a:blip>
          <a:srcRect t="189" b="179"/>
          <a:stretch/>
        </p:blipFill>
        <p:spPr>
          <a:xfrm>
            <a:off x="0" y="0"/>
            <a:ext cx="9144003" cy="4469475"/>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94"/>
        <p:cNvGrpSpPr/>
        <p:nvPr/>
      </p:nvGrpSpPr>
      <p:grpSpPr>
        <a:xfrm>
          <a:off x="0" y="0"/>
          <a:ext cx="0" cy="0"/>
          <a:chOff x="0" y="0"/>
          <a:chExt cx="0" cy="0"/>
        </a:xfrm>
      </p:grpSpPr>
      <p:sp>
        <p:nvSpPr>
          <p:cNvPr id="195" name="Google Shape;195;p30"/>
          <p:cNvSpPr txBox="1">
            <a:spLocks noGrp="1"/>
          </p:cNvSpPr>
          <p:nvPr>
            <p:ph type="title"/>
          </p:nvPr>
        </p:nvSpPr>
        <p:spPr>
          <a:xfrm>
            <a:off x="628650" y="273844"/>
            <a:ext cx="7886700" cy="994200"/>
          </a:xfrm>
          <a:prstGeom prst="rect">
            <a:avLst/>
          </a:prstGeom>
          <a:noFill/>
          <a:ln>
            <a:noFill/>
          </a:ln>
        </p:spPr>
        <p:txBody>
          <a:bodyPr spcFirstLastPara="1" wrap="square" lIns="68575" tIns="68575" rIns="68575" bIns="68575" anchor="ctr" anchorCtr="0">
            <a:noAutofit/>
          </a:bodyPr>
          <a:lstStyle>
            <a:lvl1pPr marR="0" lvl="0" algn="l" rtl="0">
              <a:lnSpc>
                <a:spcPct val="90000"/>
              </a:lnSpc>
              <a:spcBef>
                <a:spcPts val="0"/>
              </a:spcBef>
              <a:spcAft>
                <a:spcPts val="0"/>
              </a:spcAft>
              <a:buClr>
                <a:schemeClr val="dk1"/>
              </a:buClr>
              <a:buSzPts val="1100"/>
              <a:buFont typeface="Calibri"/>
              <a:buNone/>
              <a:defRPr sz="3300" b="0" i="0" u="none" strike="noStrike" cap="none">
                <a:solidFill>
                  <a:schemeClr val="dk1"/>
                </a:solidFill>
                <a:latin typeface="Calibri"/>
                <a:ea typeface="Calibri"/>
                <a:cs typeface="Calibri"/>
                <a:sym typeface="Calibri"/>
              </a:defRPr>
            </a:lvl1pPr>
            <a:lvl2pPr lvl="1" algn="l" rtl="0">
              <a:lnSpc>
                <a:spcPct val="100000"/>
              </a:lnSpc>
              <a:spcBef>
                <a:spcPts val="0"/>
              </a:spcBef>
              <a:spcAft>
                <a:spcPts val="0"/>
              </a:spcAft>
              <a:buSzPts val="1100"/>
              <a:buNone/>
              <a:defRPr sz="1400"/>
            </a:lvl2pPr>
            <a:lvl3pPr lvl="2" algn="l" rtl="0">
              <a:lnSpc>
                <a:spcPct val="100000"/>
              </a:lnSpc>
              <a:spcBef>
                <a:spcPts val="0"/>
              </a:spcBef>
              <a:spcAft>
                <a:spcPts val="0"/>
              </a:spcAft>
              <a:buSzPts val="1100"/>
              <a:buNone/>
              <a:defRPr sz="1400"/>
            </a:lvl3pPr>
            <a:lvl4pPr lvl="3" algn="l" rtl="0">
              <a:lnSpc>
                <a:spcPct val="100000"/>
              </a:lnSpc>
              <a:spcBef>
                <a:spcPts val="0"/>
              </a:spcBef>
              <a:spcAft>
                <a:spcPts val="0"/>
              </a:spcAft>
              <a:buSzPts val="1100"/>
              <a:buNone/>
              <a:defRPr sz="1400"/>
            </a:lvl4pPr>
            <a:lvl5pPr lvl="4" algn="l" rtl="0">
              <a:lnSpc>
                <a:spcPct val="100000"/>
              </a:lnSpc>
              <a:spcBef>
                <a:spcPts val="0"/>
              </a:spcBef>
              <a:spcAft>
                <a:spcPts val="0"/>
              </a:spcAft>
              <a:buSzPts val="1100"/>
              <a:buNone/>
              <a:defRPr sz="1400"/>
            </a:lvl5pPr>
            <a:lvl6pPr lvl="5" algn="l" rtl="0">
              <a:lnSpc>
                <a:spcPct val="100000"/>
              </a:lnSpc>
              <a:spcBef>
                <a:spcPts val="0"/>
              </a:spcBef>
              <a:spcAft>
                <a:spcPts val="0"/>
              </a:spcAft>
              <a:buSzPts val="1100"/>
              <a:buNone/>
              <a:defRPr sz="1400"/>
            </a:lvl6pPr>
            <a:lvl7pPr lvl="6" algn="l" rtl="0">
              <a:lnSpc>
                <a:spcPct val="100000"/>
              </a:lnSpc>
              <a:spcBef>
                <a:spcPts val="0"/>
              </a:spcBef>
              <a:spcAft>
                <a:spcPts val="0"/>
              </a:spcAft>
              <a:buSzPts val="1100"/>
              <a:buNone/>
              <a:defRPr sz="1400"/>
            </a:lvl7pPr>
            <a:lvl8pPr lvl="7" algn="l" rtl="0">
              <a:lnSpc>
                <a:spcPct val="100000"/>
              </a:lnSpc>
              <a:spcBef>
                <a:spcPts val="0"/>
              </a:spcBef>
              <a:spcAft>
                <a:spcPts val="0"/>
              </a:spcAft>
              <a:buSzPts val="1100"/>
              <a:buNone/>
              <a:defRPr sz="1400"/>
            </a:lvl8pPr>
            <a:lvl9pPr lvl="8" algn="l" rtl="0">
              <a:lnSpc>
                <a:spcPct val="100000"/>
              </a:lnSpc>
              <a:spcBef>
                <a:spcPts val="0"/>
              </a:spcBef>
              <a:spcAft>
                <a:spcPts val="0"/>
              </a:spcAft>
              <a:buSzPts val="1100"/>
              <a:buNone/>
              <a:defRPr sz="1400"/>
            </a:lvl9pPr>
          </a:lstStyle>
          <a:p>
            <a:endParaRPr/>
          </a:p>
        </p:txBody>
      </p:sp>
      <p:sp>
        <p:nvSpPr>
          <p:cNvPr id="196" name="Google Shape;196;p30"/>
          <p:cNvSpPr txBox="1">
            <a:spLocks noGrp="1"/>
          </p:cNvSpPr>
          <p:nvPr>
            <p:ph type="body" idx="1"/>
          </p:nvPr>
        </p:nvSpPr>
        <p:spPr>
          <a:xfrm>
            <a:off x="628650" y="1369219"/>
            <a:ext cx="7886700" cy="3263400"/>
          </a:xfrm>
          <a:prstGeom prst="rect">
            <a:avLst/>
          </a:prstGeom>
          <a:noFill/>
          <a:ln>
            <a:noFill/>
          </a:ln>
        </p:spPr>
        <p:txBody>
          <a:bodyPr spcFirstLastPara="1" wrap="square" lIns="68575" tIns="68575" rIns="68575" bIns="68575" anchor="t" anchorCtr="0">
            <a:no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0"/>
          <p:cNvSpPr txBox="1">
            <a:spLocks noGrp="1"/>
          </p:cNvSpPr>
          <p:nvPr>
            <p:ph type="dt" idx="10"/>
          </p:nvPr>
        </p:nvSpPr>
        <p:spPr>
          <a:xfrm>
            <a:off x="628650" y="4767263"/>
            <a:ext cx="2057400" cy="273900"/>
          </a:xfrm>
          <a:prstGeom prst="rect">
            <a:avLst/>
          </a:prstGeom>
          <a:noFill/>
          <a:ln>
            <a:noFill/>
          </a:ln>
        </p:spPr>
        <p:txBody>
          <a:bodyPr spcFirstLastPara="1" wrap="square" lIns="68575" tIns="68575" rIns="68575" bIns="68575" anchor="ctr" anchorCtr="0">
            <a:noAutofit/>
          </a:bodyPr>
          <a:lstStyle>
            <a:lvl1pPr marR="0" lvl="0" algn="l" rtl="0">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0"/>
          <p:cNvSpPr txBox="1">
            <a:spLocks noGrp="1"/>
          </p:cNvSpPr>
          <p:nvPr>
            <p:ph type="ftr" idx="11"/>
          </p:nvPr>
        </p:nvSpPr>
        <p:spPr>
          <a:xfrm>
            <a:off x="3028950" y="4767263"/>
            <a:ext cx="3086100" cy="273900"/>
          </a:xfrm>
          <a:prstGeom prst="rect">
            <a:avLst/>
          </a:prstGeom>
          <a:noFill/>
          <a:ln>
            <a:noFill/>
          </a:ln>
        </p:spPr>
        <p:txBody>
          <a:bodyPr spcFirstLastPara="1" wrap="square" lIns="68575" tIns="68575" rIns="68575" bIns="68575" anchor="ctr" anchorCtr="0">
            <a:noAutofit/>
          </a:bodyPr>
          <a:lstStyle>
            <a:lvl1pPr marR="0" lvl="0" algn="ctr" rtl="0">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BOUT ARDC">
  <p:cSld name="CUSTOM">
    <p:spTree>
      <p:nvGrpSpPr>
        <p:cNvPr id="1" name="Shape 38"/>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tandard Slide">
  <p:cSld name="A1 - Title and Content">
    <p:spTree>
      <p:nvGrpSpPr>
        <p:cNvPr id="1" name="Shape 200"/>
        <p:cNvGrpSpPr/>
        <p:nvPr/>
      </p:nvGrpSpPr>
      <p:grpSpPr>
        <a:xfrm>
          <a:off x="0" y="0"/>
          <a:ext cx="0" cy="0"/>
          <a:chOff x="0" y="0"/>
          <a:chExt cx="0" cy="0"/>
        </a:xfrm>
      </p:grpSpPr>
      <p:sp>
        <p:nvSpPr>
          <p:cNvPr id="201" name="Google Shape;201;p31"/>
          <p:cNvSpPr txBox="1">
            <a:spLocks noGrp="1"/>
          </p:cNvSpPr>
          <p:nvPr>
            <p:ph type="sldNum" idx="12"/>
          </p:nvPr>
        </p:nvSpPr>
        <p:spPr>
          <a:xfrm>
            <a:off x="8617283" y="4768843"/>
            <a:ext cx="3858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202" name="Google Shape;202;p31"/>
          <p:cNvSpPr txBox="1">
            <a:spLocks noGrp="1"/>
          </p:cNvSpPr>
          <p:nvPr>
            <p:ph type="body" idx="1"/>
          </p:nvPr>
        </p:nvSpPr>
        <p:spPr>
          <a:xfrm>
            <a:off x="362475" y="877463"/>
            <a:ext cx="8458200" cy="3891300"/>
          </a:xfrm>
          <a:prstGeom prst="rect">
            <a:avLst/>
          </a:prstGeom>
        </p:spPr>
        <p:txBody>
          <a:bodyPr spcFirstLastPara="1" wrap="square" lIns="0" tIns="0" rIns="0" bIns="0" anchor="t" anchorCtr="0">
            <a:noAutofit/>
          </a:bodyPr>
          <a:lstStyle>
            <a:lvl1pPr marL="457200" lvl="0" indent="-304800" rtl="0">
              <a:spcBef>
                <a:spcPts val="0"/>
              </a:spcBef>
              <a:spcAft>
                <a:spcPts val="0"/>
              </a:spcAft>
              <a:buClr>
                <a:srgbClr val="434343"/>
              </a:buClr>
              <a:buSzPts val="1200"/>
              <a:buChar char="●"/>
              <a:defRPr sz="1400">
                <a:solidFill>
                  <a:srgbClr val="434343"/>
                </a:solidFill>
              </a:defRPr>
            </a:lvl1pPr>
            <a:lvl2pPr marL="914400" lvl="1" indent="-304800" rtl="0">
              <a:spcBef>
                <a:spcPts val="0"/>
              </a:spcBef>
              <a:spcAft>
                <a:spcPts val="0"/>
              </a:spcAft>
              <a:buSzPts val="1200"/>
              <a:buChar char="○"/>
              <a:defRPr sz="1200"/>
            </a:lvl2pPr>
            <a:lvl3pPr marL="1371600" lvl="2" indent="-304800" rtl="0">
              <a:spcBef>
                <a:spcPts val="300"/>
              </a:spcBef>
              <a:spcAft>
                <a:spcPts val="0"/>
              </a:spcAft>
              <a:buSzPts val="1200"/>
              <a:buChar char="■"/>
              <a:defRPr sz="1200"/>
            </a:lvl3pPr>
            <a:lvl4pPr marL="1828800" lvl="3" indent="-304800" rtl="0">
              <a:spcBef>
                <a:spcPts val="800"/>
              </a:spcBef>
              <a:spcAft>
                <a:spcPts val="0"/>
              </a:spcAft>
              <a:buSzPts val="1200"/>
              <a:buChar char="●"/>
              <a:defRPr sz="1200"/>
            </a:lvl4pPr>
            <a:lvl5pPr marL="2286000" lvl="4" indent="-304800" rtl="0">
              <a:spcBef>
                <a:spcPts val="800"/>
              </a:spcBef>
              <a:spcAft>
                <a:spcPts val="0"/>
              </a:spcAft>
              <a:buSzPts val="1200"/>
              <a:buChar char="○"/>
              <a:defRPr sz="1200"/>
            </a:lvl5pPr>
            <a:lvl6pPr marL="2743200" lvl="5" indent="-304800" rtl="0">
              <a:spcBef>
                <a:spcPts val="800"/>
              </a:spcBef>
              <a:spcAft>
                <a:spcPts val="0"/>
              </a:spcAft>
              <a:buSzPts val="1200"/>
              <a:buChar char="■"/>
              <a:defRPr sz="1200"/>
            </a:lvl6pPr>
            <a:lvl7pPr marL="3200400" lvl="6" indent="-304800" rtl="0">
              <a:spcBef>
                <a:spcPts val="800"/>
              </a:spcBef>
              <a:spcAft>
                <a:spcPts val="0"/>
              </a:spcAft>
              <a:buSzPts val="1200"/>
              <a:buChar char="●"/>
              <a:defRPr sz="1200"/>
            </a:lvl7pPr>
            <a:lvl8pPr marL="3657600" lvl="7" indent="-304800" rtl="0">
              <a:spcBef>
                <a:spcPts val="800"/>
              </a:spcBef>
              <a:spcAft>
                <a:spcPts val="0"/>
              </a:spcAft>
              <a:buSzPts val="1200"/>
              <a:buChar char="○"/>
              <a:defRPr sz="1200"/>
            </a:lvl8pPr>
            <a:lvl9pPr marL="4114800" lvl="8" indent="-304800" rtl="0">
              <a:spcBef>
                <a:spcPts val="800"/>
              </a:spcBef>
              <a:spcAft>
                <a:spcPts val="800"/>
              </a:spcAft>
              <a:buSzPts val="1200"/>
              <a:buChar char="■"/>
              <a:defRPr sz="1200"/>
            </a:lvl9pPr>
          </a:lstStyle>
          <a:p>
            <a:endParaRPr/>
          </a:p>
        </p:txBody>
      </p:sp>
      <p:sp>
        <p:nvSpPr>
          <p:cNvPr id="203" name="Google Shape;203;p31"/>
          <p:cNvSpPr txBox="1">
            <a:spLocks noGrp="1"/>
          </p:cNvSpPr>
          <p:nvPr>
            <p:ph type="title"/>
          </p:nvPr>
        </p:nvSpPr>
        <p:spPr>
          <a:xfrm>
            <a:off x="362475" y="136988"/>
            <a:ext cx="8294700" cy="723900"/>
          </a:xfrm>
          <a:prstGeom prst="rect">
            <a:avLst/>
          </a:prstGeom>
          <a:noFill/>
          <a:ln>
            <a:noFill/>
          </a:ln>
        </p:spPr>
        <p:txBody>
          <a:bodyPr spcFirstLastPara="1" wrap="square" lIns="68575" tIns="34275" rIns="68575" bIns="34275" anchor="ctr" anchorCtr="0">
            <a:noAutofit/>
          </a:bodyPr>
          <a:lstStyle>
            <a:lvl1pPr marL="0" lvl="0" indent="-165100" algn="l" rtl="0">
              <a:lnSpc>
                <a:spcPct val="90000"/>
              </a:lnSpc>
              <a:spcBef>
                <a:spcPts val="0"/>
              </a:spcBef>
              <a:spcAft>
                <a:spcPts val="0"/>
              </a:spcAft>
              <a:buSzPts val="2600"/>
              <a:buNone/>
              <a:defRPr sz="2500"/>
            </a:lvl1pPr>
            <a:lvl2pPr marL="0" lvl="1" indent="-88900" algn="l" rtl="0">
              <a:lnSpc>
                <a:spcPct val="90000"/>
              </a:lnSpc>
              <a:spcBef>
                <a:spcPts val="300"/>
              </a:spcBef>
              <a:spcAft>
                <a:spcPts val="0"/>
              </a:spcAft>
              <a:buSzPts val="1400"/>
              <a:buNone/>
              <a:defRPr sz="2500"/>
            </a:lvl2pPr>
            <a:lvl3pPr marL="0" lvl="2" indent="-88900" algn="l" rtl="0">
              <a:lnSpc>
                <a:spcPct val="90000"/>
              </a:lnSpc>
              <a:spcBef>
                <a:spcPts val="0"/>
              </a:spcBef>
              <a:spcAft>
                <a:spcPts val="0"/>
              </a:spcAft>
              <a:buSzPts val="1400"/>
              <a:buNone/>
              <a:defRPr sz="2500"/>
            </a:lvl3pPr>
            <a:lvl4pPr marL="0" lvl="3" indent="-88900" algn="l" rtl="0">
              <a:lnSpc>
                <a:spcPct val="90000"/>
              </a:lnSpc>
              <a:spcBef>
                <a:spcPts val="0"/>
              </a:spcBef>
              <a:spcAft>
                <a:spcPts val="0"/>
              </a:spcAft>
              <a:buSzPts val="1400"/>
              <a:buNone/>
              <a:defRPr sz="2500"/>
            </a:lvl4pPr>
            <a:lvl5pPr marL="0" lvl="4" indent="-88900" algn="l" rtl="0">
              <a:lnSpc>
                <a:spcPct val="90000"/>
              </a:lnSpc>
              <a:spcBef>
                <a:spcPts val="0"/>
              </a:spcBef>
              <a:spcAft>
                <a:spcPts val="0"/>
              </a:spcAft>
              <a:buSzPts val="1400"/>
              <a:buNone/>
              <a:defRPr sz="2500"/>
            </a:lvl5pPr>
            <a:lvl6pPr marL="0" lvl="5" indent="-88900" algn="l" rtl="0">
              <a:lnSpc>
                <a:spcPct val="90000"/>
              </a:lnSpc>
              <a:spcBef>
                <a:spcPts val="0"/>
              </a:spcBef>
              <a:spcAft>
                <a:spcPts val="0"/>
              </a:spcAft>
              <a:buSzPts val="1400"/>
              <a:buNone/>
              <a:defRPr sz="2500"/>
            </a:lvl6pPr>
            <a:lvl7pPr marL="0" lvl="6" indent="-88900" algn="l" rtl="0">
              <a:lnSpc>
                <a:spcPct val="90000"/>
              </a:lnSpc>
              <a:spcBef>
                <a:spcPts val="0"/>
              </a:spcBef>
              <a:spcAft>
                <a:spcPts val="0"/>
              </a:spcAft>
              <a:buSzPts val="1400"/>
              <a:buNone/>
              <a:defRPr sz="2500"/>
            </a:lvl7pPr>
            <a:lvl8pPr marL="0" lvl="7" indent="-88900" algn="l" rtl="0">
              <a:lnSpc>
                <a:spcPct val="90000"/>
              </a:lnSpc>
              <a:spcBef>
                <a:spcPts val="0"/>
              </a:spcBef>
              <a:spcAft>
                <a:spcPts val="0"/>
              </a:spcAft>
              <a:buSzPts val="1400"/>
              <a:buNone/>
              <a:defRPr sz="2500"/>
            </a:lvl8pPr>
            <a:lvl9pPr marL="0" lvl="8" indent="-88900" algn="l" rtl="0">
              <a:lnSpc>
                <a:spcPct val="90000"/>
              </a:lnSpc>
              <a:spcBef>
                <a:spcPts val="0"/>
              </a:spcBef>
              <a:spcAft>
                <a:spcPts val="0"/>
              </a:spcAft>
              <a:buSzPts val="1400"/>
              <a:buNone/>
              <a:defRPr sz="2500"/>
            </a:lvl9pPr>
          </a:lstStyle>
          <a:p>
            <a:endParaRPr/>
          </a:p>
        </p:txBody>
      </p:sp>
    </p:spTree>
  </p:cSld>
  <p:clrMapOvr>
    <a:masterClrMapping/>
  </p:clrMapOvr>
  <p:extLst>
    <p:ext uri="{DCECCB84-F9BA-43D5-87BE-67443E8EF086}">
      <p15:sldGuideLst xmlns:p15="http://schemas.microsoft.com/office/powerpoint/2012/main">
        <p15:guide id="1" pos="153">
          <p15:clr>
            <a:srgbClr val="FA7B17"/>
          </p15:clr>
        </p15:guide>
        <p15:guide id="2" pos="228">
          <p15:clr>
            <a:srgbClr val="FA7B17"/>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tandard Slide 1" type="titleOnly">
  <p:cSld name="TITLE_ONLY">
    <p:spTree>
      <p:nvGrpSpPr>
        <p:cNvPr id="1" name="Shape 204"/>
        <p:cNvGrpSpPr/>
        <p:nvPr/>
      </p:nvGrpSpPr>
      <p:grpSpPr>
        <a:xfrm>
          <a:off x="0" y="0"/>
          <a:ext cx="0" cy="0"/>
          <a:chOff x="0" y="0"/>
          <a:chExt cx="0" cy="0"/>
        </a:xfrm>
      </p:grpSpPr>
      <p:sp>
        <p:nvSpPr>
          <p:cNvPr id="205" name="Google Shape;205;p32"/>
          <p:cNvSpPr txBox="1">
            <a:spLocks noGrp="1"/>
          </p:cNvSpPr>
          <p:nvPr>
            <p:ph type="title"/>
          </p:nvPr>
        </p:nvSpPr>
        <p:spPr>
          <a:xfrm>
            <a:off x="354788" y="254869"/>
            <a:ext cx="8438100" cy="5400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Clr>
                <a:srgbClr val="00B0D5"/>
              </a:buClr>
              <a:buSzPts val="500"/>
              <a:buFont typeface="Spectral ExtraBold"/>
              <a:buNone/>
              <a:defRPr sz="2500" b="0">
                <a:latin typeface="Spectral ExtraBold"/>
                <a:ea typeface="Spectral ExtraBold"/>
                <a:cs typeface="Spectral ExtraBold"/>
                <a:sym typeface="Spectral ExtraBold"/>
              </a:defRPr>
            </a:lvl1pPr>
            <a:lvl2pPr lvl="1" rtl="0">
              <a:spcBef>
                <a:spcPts val="30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06" name="Google Shape;206;p32"/>
          <p:cNvSpPr txBox="1">
            <a:spLocks noGrp="1"/>
          </p:cNvSpPr>
          <p:nvPr>
            <p:ph type="sldNum" idx="12"/>
          </p:nvPr>
        </p:nvSpPr>
        <p:spPr>
          <a:xfrm>
            <a:off x="8617283" y="4768843"/>
            <a:ext cx="3858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207" name="Google Shape;207;p32"/>
          <p:cNvSpPr txBox="1">
            <a:spLocks noGrp="1"/>
          </p:cNvSpPr>
          <p:nvPr>
            <p:ph type="body" idx="1"/>
          </p:nvPr>
        </p:nvSpPr>
        <p:spPr>
          <a:xfrm>
            <a:off x="403313" y="920925"/>
            <a:ext cx="8537400" cy="3847800"/>
          </a:xfrm>
          <a:prstGeom prst="rect">
            <a:avLst/>
          </a:prstGeom>
        </p:spPr>
        <p:txBody>
          <a:bodyPr spcFirstLastPara="1" wrap="square" lIns="0" tIns="0" rIns="0" bIns="0" anchor="t" anchorCtr="0">
            <a:noAutofit/>
          </a:bodyPr>
          <a:lstStyle>
            <a:lvl1pPr marL="457200" lvl="0" indent="-323850" rtl="0">
              <a:spcBef>
                <a:spcPts val="0"/>
              </a:spcBef>
              <a:spcAft>
                <a:spcPts val="0"/>
              </a:spcAft>
              <a:buSzPts val="1500"/>
              <a:buChar char="●"/>
              <a:defRPr sz="1500"/>
            </a:lvl1pPr>
            <a:lvl2pPr marL="914400" lvl="1" indent="-323850" rtl="0">
              <a:spcBef>
                <a:spcPts val="600"/>
              </a:spcBef>
              <a:spcAft>
                <a:spcPts val="0"/>
              </a:spcAft>
              <a:buSzPts val="1500"/>
              <a:buChar char="○"/>
              <a:defRPr sz="1500"/>
            </a:lvl2pPr>
            <a:lvl3pPr marL="1371600" lvl="2" indent="-317500" rtl="0">
              <a:spcBef>
                <a:spcPts val="300"/>
              </a:spcBef>
              <a:spcAft>
                <a:spcPts val="0"/>
              </a:spcAft>
              <a:buSzPts val="1400"/>
              <a:buChar char="■"/>
              <a:defRPr sz="1400"/>
            </a:lvl3pPr>
            <a:lvl4pPr marL="1828800" lvl="3" indent="-317500" rtl="0">
              <a:spcBef>
                <a:spcPts val="800"/>
              </a:spcBef>
              <a:spcAft>
                <a:spcPts val="0"/>
              </a:spcAft>
              <a:buSzPts val="1400"/>
              <a:buChar char="●"/>
              <a:defRPr sz="1400"/>
            </a:lvl4pPr>
            <a:lvl5pPr marL="2286000" lvl="4" indent="-317500" rtl="0">
              <a:spcBef>
                <a:spcPts val="800"/>
              </a:spcBef>
              <a:spcAft>
                <a:spcPts val="0"/>
              </a:spcAft>
              <a:buSzPts val="1400"/>
              <a:buChar char="○"/>
              <a:defRPr sz="1400"/>
            </a:lvl5pPr>
            <a:lvl6pPr marL="2743200" lvl="5" indent="-342900" rtl="0">
              <a:spcBef>
                <a:spcPts val="800"/>
              </a:spcBef>
              <a:spcAft>
                <a:spcPts val="0"/>
              </a:spcAft>
              <a:buSzPts val="1800"/>
              <a:buChar char="■"/>
              <a:defRPr/>
            </a:lvl6pPr>
            <a:lvl7pPr marL="3200400" lvl="6" indent="-342900" rtl="0">
              <a:spcBef>
                <a:spcPts val="800"/>
              </a:spcBef>
              <a:spcAft>
                <a:spcPts val="0"/>
              </a:spcAft>
              <a:buSzPts val="1800"/>
              <a:buChar char="●"/>
              <a:defRPr/>
            </a:lvl7pPr>
            <a:lvl8pPr marL="3657600" lvl="7" indent="-342900" rtl="0">
              <a:spcBef>
                <a:spcPts val="800"/>
              </a:spcBef>
              <a:spcAft>
                <a:spcPts val="0"/>
              </a:spcAft>
              <a:buSzPts val="1800"/>
              <a:buChar char="○"/>
              <a:defRPr/>
            </a:lvl8pPr>
            <a:lvl9pPr marL="4114800" lvl="8" indent="-342900" rtl="0">
              <a:spcBef>
                <a:spcPts val="800"/>
              </a:spcBef>
              <a:spcAft>
                <a:spcPts val="800"/>
              </a:spcAft>
              <a:buSzPts val="1800"/>
              <a:buChar char="■"/>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08"/>
        <p:cNvGrpSpPr/>
        <p:nvPr/>
      </p:nvGrpSpPr>
      <p:grpSpPr>
        <a:xfrm>
          <a:off x="0" y="0"/>
          <a:ext cx="0" cy="0"/>
          <a:chOff x="0" y="0"/>
          <a:chExt cx="0" cy="0"/>
        </a:xfrm>
      </p:grpSpPr>
      <p:sp>
        <p:nvSpPr>
          <p:cNvPr id="209" name="Google Shape;209;p33"/>
          <p:cNvSpPr txBox="1">
            <a:spLocks noGrp="1"/>
          </p:cNvSpPr>
          <p:nvPr>
            <p:ph type="sldNum" idx="12"/>
          </p:nvPr>
        </p:nvSpPr>
        <p:spPr>
          <a:xfrm>
            <a:off x="8390734" y="4543668"/>
            <a:ext cx="548700" cy="3936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ABOUT ARDC 1">
  <p:cSld name="CUSTOM_10">
    <p:spTree>
      <p:nvGrpSpPr>
        <p:cNvPr id="1" name="Shape 39"/>
        <p:cNvGrpSpPr/>
        <p:nvPr/>
      </p:nvGrpSpPr>
      <p:grpSpPr>
        <a:xfrm>
          <a:off x="0" y="0"/>
          <a:ext cx="0" cy="0"/>
          <a:chOff x="0" y="0"/>
          <a:chExt cx="0" cy="0"/>
        </a:xfrm>
      </p:grpSpPr>
      <p:pic>
        <p:nvPicPr>
          <p:cNvPr id="40" name="Google Shape;40;p5"/>
          <p:cNvPicPr preferRelativeResize="0"/>
          <p:nvPr/>
        </p:nvPicPr>
        <p:blipFill rotWithShape="1">
          <a:blip r:embed="rId2">
            <a:alphaModFix/>
          </a:blip>
          <a:srcRect t="28777" b="41291"/>
          <a:stretch/>
        </p:blipFill>
        <p:spPr>
          <a:xfrm>
            <a:off x="0" y="532200"/>
            <a:ext cx="9144000" cy="3942124"/>
          </a:xfrm>
          <a:prstGeom prst="rect">
            <a:avLst/>
          </a:prstGeom>
          <a:noFill/>
          <a:ln>
            <a:noFill/>
          </a:ln>
        </p:spPr>
      </p:pic>
      <p:sp>
        <p:nvSpPr>
          <p:cNvPr id="41" name="Google Shape;41;p5"/>
          <p:cNvSpPr/>
          <p:nvPr/>
        </p:nvSpPr>
        <p:spPr>
          <a:xfrm>
            <a:off x="3028875" y="-375"/>
            <a:ext cx="4749600" cy="48261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2" name="Google Shape;42;p5"/>
          <p:cNvPicPr preferRelativeResize="0"/>
          <p:nvPr/>
        </p:nvPicPr>
        <p:blipFill rotWithShape="1">
          <a:blip r:embed="rId3">
            <a:alphaModFix/>
          </a:blip>
          <a:srcRect l="11840" t="25488" r="12453" b="25906"/>
          <a:stretch/>
        </p:blipFill>
        <p:spPr>
          <a:xfrm>
            <a:off x="3586750" y="819238"/>
            <a:ext cx="1669275" cy="540887"/>
          </a:xfrm>
          <a:prstGeom prst="rect">
            <a:avLst/>
          </a:prstGeom>
          <a:noFill/>
          <a:ln>
            <a:noFill/>
          </a:ln>
        </p:spPr>
      </p:pic>
      <p:sp>
        <p:nvSpPr>
          <p:cNvPr id="43" name="Google Shape;43;p5"/>
          <p:cNvSpPr txBox="1"/>
          <p:nvPr/>
        </p:nvSpPr>
        <p:spPr>
          <a:xfrm>
            <a:off x="3586750" y="1702863"/>
            <a:ext cx="3643200" cy="2621400"/>
          </a:xfrm>
          <a:prstGeom prst="rect">
            <a:avLst/>
          </a:prstGeom>
          <a:noFill/>
          <a:ln>
            <a:noFill/>
          </a:ln>
        </p:spPr>
        <p:txBody>
          <a:bodyPr spcFirstLastPara="1" wrap="square" lIns="0" tIns="0" rIns="0" bIns="0" anchor="t" anchorCtr="0">
            <a:noAutofit/>
          </a:bodyPr>
          <a:lstStyle/>
          <a:p>
            <a:pPr marL="0" lvl="0" indent="0" algn="l" rtl="0">
              <a:lnSpc>
                <a:spcPct val="110000"/>
              </a:lnSpc>
              <a:spcBef>
                <a:spcPts val="0"/>
              </a:spcBef>
              <a:spcAft>
                <a:spcPts val="0"/>
              </a:spcAft>
              <a:buNone/>
            </a:pPr>
            <a:r>
              <a:rPr lang="en-GB" sz="2000" b="1">
                <a:solidFill>
                  <a:srgbClr val="464646"/>
                </a:solidFill>
                <a:latin typeface="Calibri"/>
                <a:ea typeface="Calibri"/>
                <a:cs typeface="Calibri"/>
                <a:sym typeface="Calibri"/>
              </a:rPr>
              <a:t>Purpose</a:t>
            </a:r>
            <a:endParaRPr sz="2000" b="1">
              <a:solidFill>
                <a:srgbClr val="464646"/>
              </a:solidFill>
              <a:latin typeface="Calibri"/>
              <a:ea typeface="Calibri"/>
              <a:cs typeface="Calibri"/>
              <a:sym typeface="Calibri"/>
            </a:endParaRPr>
          </a:p>
          <a:p>
            <a:pPr marL="0" lvl="0" indent="0" algn="l" rtl="0">
              <a:lnSpc>
                <a:spcPct val="110000"/>
              </a:lnSpc>
              <a:spcBef>
                <a:spcPts val="0"/>
              </a:spcBef>
              <a:spcAft>
                <a:spcPts val="0"/>
              </a:spcAft>
              <a:buNone/>
            </a:pPr>
            <a:r>
              <a:rPr lang="en-GB" sz="1800">
                <a:solidFill>
                  <a:srgbClr val="464646"/>
                </a:solidFill>
                <a:latin typeface="Calibri"/>
                <a:ea typeface="Calibri"/>
                <a:cs typeface="Calibri"/>
                <a:sym typeface="Calibri"/>
              </a:rPr>
              <a:t>To provide Australian researchers with competitive advantage through data.</a:t>
            </a:r>
            <a:endParaRPr sz="1800">
              <a:solidFill>
                <a:srgbClr val="464646"/>
              </a:solidFill>
              <a:latin typeface="Calibri"/>
              <a:ea typeface="Calibri"/>
              <a:cs typeface="Calibri"/>
              <a:sym typeface="Calibri"/>
            </a:endParaRPr>
          </a:p>
          <a:p>
            <a:pPr marL="0" lvl="0" indent="0" algn="l" rtl="0">
              <a:lnSpc>
                <a:spcPct val="110000"/>
              </a:lnSpc>
              <a:spcBef>
                <a:spcPts val="0"/>
              </a:spcBef>
              <a:spcAft>
                <a:spcPts val="0"/>
              </a:spcAft>
              <a:buNone/>
            </a:pPr>
            <a:endParaRPr sz="1100">
              <a:solidFill>
                <a:srgbClr val="464646"/>
              </a:solidFill>
              <a:latin typeface="Calibri"/>
              <a:ea typeface="Calibri"/>
              <a:cs typeface="Calibri"/>
              <a:sym typeface="Calibri"/>
            </a:endParaRPr>
          </a:p>
          <a:p>
            <a:pPr marL="0" lvl="0" indent="0" algn="l" rtl="0">
              <a:lnSpc>
                <a:spcPct val="110000"/>
              </a:lnSpc>
              <a:spcBef>
                <a:spcPts val="0"/>
              </a:spcBef>
              <a:spcAft>
                <a:spcPts val="0"/>
              </a:spcAft>
              <a:buNone/>
            </a:pPr>
            <a:r>
              <a:rPr lang="en-GB" sz="2000" b="1">
                <a:solidFill>
                  <a:srgbClr val="464646"/>
                </a:solidFill>
                <a:latin typeface="Calibri"/>
                <a:ea typeface="Calibri"/>
                <a:cs typeface="Calibri"/>
                <a:sym typeface="Calibri"/>
              </a:rPr>
              <a:t>Mission</a:t>
            </a:r>
            <a:endParaRPr sz="2000" b="1">
              <a:solidFill>
                <a:srgbClr val="464646"/>
              </a:solidFill>
              <a:latin typeface="Calibri"/>
              <a:ea typeface="Calibri"/>
              <a:cs typeface="Calibri"/>
              <a:sym typeface="Calibri"/>
            </a:endParaRPr>
          </a:p>
          <a:p>
            <a:pPr marL="0" lvl="0" indent="0" algn="l" rtl="0">
              <a:lnSpc>
                <a:spcPct val="110000"/>
              </a:lnSpc>
              <a:spcBef>
                <a:spcPts val="0"/>
              </a:spcBef>
              <a:spcAft>
                <a:spcPts val="0"/>
              </a:spcAft>
              <a:buNone/>
            </a:pPr>
            <a:r>
              <a:rPr lang="en-GB" sz="1800">
                <a:solidFill>
                  <a:srgbClr val="464646"/>
                </a:solidFill>
                <a:latin typeface="Calibri"/>
                <a:ea typeface="Calibri"/>
                <a:cs typeface="Calibri"/>
                <a:sym typeface="Calibri"/>
              </a:rPr>
              <a:t>To accelerate research and innovation by driving excellence in the creation, analysis and retention of high‑quality data assets.</a:t>
            </a:r>
            <a:endParaRPr sz="1800">
              <a:solidFill>
                <a:srgbClr val="464646"/>
              </a:solidFill>
              <a:latin typeface="Calibri"/>
              <a:ea typeface="Calibri"/>
              <a:cs typeface="Calibri"/>
              <a:sym typeface="Calibri"/>
            </a:endParaRPr>
          </a:p>
        </p:txBody>
      </p:sp>
      <p:sp>
        <p:nvSpPr>
          <p:cNvPr id="44" name="Google Shape;44;p5"/>
          <p:cNvSpPr/>
          <p:nvPr/>
        </p:nvSpPr>
        <p:spPr>
          <a:xfrm>
            <a:off x="7065825" y="4550675"/>
            <a:ext cx="1076400" cy="5928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Welcome to country">
  <p:cSld name="CUSTOM_1">
    <p:spTree>
      <p:nvGrpSpPr>
        <p:cNvPr id="1" name="Shape 45"/>
        <p:cNvGrpSpPr/>
        <p:nvPr/>
      </p:nvGrpSpPr>
      <p:grpSpPr>
        <a:xfrm>
          <a:off x="0" y="0"/>
          <a:ext cx="0" cy="0"/>
          <a:chOff x="0" y="0"/>
          <a:chExt cx="0" cy="0"/>
        </a:xfrm>
      </p:grpSpPr>
      <p:pic>
        <p:nvPicPr>
          <p:cNvPr id="46" name="Google Shape;46;p6"/>
          <p:cNvPicPr preferRelativeResize="0"/>
          <p:nvPr/>
        </p:nvPicPr>
        <p:blipFill rotWithShape="1">
          <a:blip r:embed="rId2">
            <a:alphaModFix/>
          </a:blip>
          <a:srcRect l="15208" t="12941" r="438" b="36645"/>
          <a:stretch/>
        </p:blipFill>
        <p:spPr>
          <a:xfrm>
            <a:off x="0" y="532200"/>
            <a:ext cx="9144003" cy="3942126"/>
          </a:xfrm>
          <a:prstGeom prst="rect">
            <a:avLst/>
          </a:prstGeom>
          <a:noFill/>
          <a:ln>
            <a:noFill/>
          </a:ln>
        </p:spPr>
      </p:pic>
      <p:sp>
        <p:nvSpPr>
          <p:cNvPr id="47" name="Google Shape;47;p6"/>
          <p:cNvSpPr/>
          <p:nvPr/>
        </p:nvSpPr>
        <p:spPr>
          <a:xfrm>
            <a:off x="300050" y="481025"/>
            <a:ext cx="3483300" cy="42483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solidFill>
                  <a:schemeClr val="lt1"/>
                </a:solidFill>
              </a:rPr>
              <a:t>w</a:t>
            </a:r>
            <a:endParaRPr>
              <a:solidFill>
                <a:schemeClr val="lt1"/>
              </a:solidFill>
            </a:endParaRPr>
          </a:p>
        </p:txBody>
      </p:sp>
      <p:sp>
        <p:nvSpPr>
          <p:cNvPr id="48" name="Google Shape;48;p6"/>
          <p:cNvSpPr txBox="1"/>
          <p:nvPr/>
        </p:nvSpPr>
        <p:spPr>
          <a:xfrm>
            <a:off x="659000" y="2469025"/>
            <a:ext cx="2876100" cy="1800900"/>
          </a:xfrm>
          <a:prstGeom prst="rect">
            <a:avLst/>
          </a:prstGeom>
          <a:noFill/>
          <a:ln>
            <a:noFill/>
          </a:ln>
        </p:spPr>
        <p:txBody>
          <a:bodyPr spcFirstLastPara="1" wrap="square" lIns="0" tIns="0" rIns="0" bIns="0" anchor="t" anchorCtr="0">
            <a:spAutoFit/>
          </a:bodyPr>
          <a:lstStyle/>
          <a:p>
            <a:pPr marL="0" lvl="0" indent="0" algn="l" rtl="0">
              <a:lnSpc>
                <a:spcPct val="110000"/>
              </a:lnSpc>
              <a:spcBef>
                <a:spcPts val="0"/>
              </a:spcBef>
              <a:spcAft>
                <a:spcPts val="0"/>
              </a:spcAft>
              <a:buNone/>
            </a:pPr>
            <a:r>
              <a:rPr lang="en-GB" sz="1800">
                <a:solidFill>
                  <a:schemeClr val="dk1"/>
                </a:solidFill>
                <a:latin typeface="Calibri"/>
                <a:ea typeface="Calibri"/>
                <a:cs typeface="Calibri"/>
                <a:sym typeface="Calibri"/>
              </a:rPr>
              <a:t>We acknowledge and celebrate the First Australians on whose traditional lands we meet, and we pay our respect to their elders past, present and emerging.</a:t>
            </a:r>
            <a:endParaRPr sz="1800">
              <a:latin typeface="Calibri"/>
              <a:ea typeface="Calibri"/>
              <a:cs typeface="Calibri"/>
              <a:sym typeface="Calibri"/>
            </a:endParaRPr>
          </a:p>
        </p:txBody>
      </p:sp>
      <p:sp>
        <p:nvSpPr>
          <p:cNvPr id="49" name="Google Shape;49;p6"/>
          <p:cNvSpPr txBox="1"/>
          <p:nvPr/>
        </p:nvSpPr>
        <p:spPr>
          <a:xfrm>
            <a:off x="603675" y="1587075"/>
            <a:ext cx="2790900" cy="665100"/>
          </a:xfrm>
          <a:prstGeom prst="rect">
            <a:avLst/>
          </a:prstGeom>
          <a:noFill/>
          <a:ln>
            <a:noFill/>
          </a:ln>
        </p:spPr>
        <p:txBody>
          <a:bodyPr spcFirstLastPara="1" wrap="square" lIns="0" tIns="0" rIns="0" bIns="0" anchor="t" anchorCtr="0">
            <a:spAutoFit/>
          </a:bodyPr>
          <a:lstStyle/>
          <a:p>
            <a:pPr marL="0" lvl="0" indent="0" algn="l" rtl="0">
              <a:lnSpc>
                <a:spcPct val="90000"/>
              </a:lnSpc>
              <a:spcBef>
                <a:spcPts val="0"/>
              </a:spcBef>
              <a:spcAft>
                <a:spcPts val="0"/>
              </a:spcAft>
              <a:buNone/>
            </a:pPr>
            <a:r>
              <a:rPr lang="en-GB" sz="2400">
                <a:solidFill>
                  <a:schemeClr val="dk1"/>
                </a:solidFill>
                <a:latin typeface="Calibri"/>
                <a:ea typeface="Calibri"/>
                <a:cs typeface="Calibri"/>
                <a:sym typeface="Calibri"/>
              </a:rPr>
              <a:t>ACKNOWLEDGEMENT OF COUNTRY</a:t>
            </a:r>
            <a:endParaRPr sz="2400">
              <a:latin typeface="Calibri"/>
              <a:ea typeface="Calibri"/>
              <a:cs typeface="Calibri"/>
              <a:sym typeface="Calibri"/>
            </a:endParaRPr>
          </a:p>
        </p:txBody>
      </p:sp>
      <p:sp>
        <p:nvSpPr>
          <p:cNvPr id="50" name="Google Shape;50;p6"/>
          <p:cNvSpPr txBox="1">
            <a:spLocks noGrp="1"/>
          </p:cNvSpPr>
          <p:nvPr>
            <p:ph type="subTitle" idx="1"/>
          </p:nvPr>
        </p:nvSpPr>
        <p:spPr>
          <a:xfrm>
            <a:off x="661057" y="4761948"/>
            <a:ext cx="3623100" cy="107700"/>
          </a:xfrm>
          <a:prstGeom prst="rect">
            <a:avLst/>
          </a:prstGeom>
        </p:spPr>
        <p:txBody>
          <a:bodyPr spcFirstLastPara="1" wrap="square" lIns="0" tIns="0" rIns="0" bIns="0" anchor="t" anchorCtr="0">
            <a:noAutofit/>
          </a:bodyPr>
          <a:lstStyle>
            <a:lvl1pPr lvl="0" rtl="0">
              <a:spcBef>
                <a:spcPts val="0"/>
              </a:spcBef>
              <a:spcAft>
                <a:spcPts val="0"/>
              </a:spcAft>
              <a:buClr>
                <a:srgbClr val="939597"/>
              </a:buClr>
              <a:buSzPts val="700"/>
              <a:buFont typeface="Calibri"/>
              <a:buNone/>
              <a:defRPr sz="700">
                <a:solidFill>
                  <a:srgbClr val="939597"/>
                </a:solidFill>
                <a:latin typeface="Calibri"/>
                <a:ea typeface="Calibri"/>
                <a:cs typeface="Calibri"/>
                <a:sym typeface="Calibri"/>
              </a:defRPr>
            </a:lvl1pPr>
            <a:lvl2pPr lvl="1" rtl="0">
              <a:spcBef>
                <a:spcPts val="0"/>
              </a:spcBef>
              <a:spcAft>
                <a:spcPts val="0"/>
              </a:spcAft>
              <a:buClr>
                <a:srgbClr val="939597"/>
              </a:buClr>
              <a:buSzPts val="700"/>
              <a:buNone/>
              <a:defRPr sz="700">
                <a:solidFill>
                  <a:srgbClr val="939597"/>
                </a:solidFill>
              </a:defRPr>
            </a:lvl2pPr>
            <a:lvl3pPr lvl="2" rtl="0">
              <a:spcBef>
                <a:spcPts val="0"/>
              </a:spcBef>
              <a:spcAft>
                <a:spcPts val="0"/>
              </a:spcAft>
              <a:buClr>
                <a:srgbClr val="939597"/>
              </a:buClr>
              <a:buSzPts val="700"/>
              <a:buNone/>
              <a:defRPr sz="700">
                <a:solidFill>
                  <a:srgbClr val="939597"/>
                </a:solidFill>
              </a:defRPr>
            </a:lvl3pPr>
            <a:lvl4pPr lvl="3" rtl="0">
              <a:spcBef>
                <a:spcPts val="0"/>
              </a:spcBef>
              <a:spcAft>
                <a:spcPts val="0"/>
              </a:spcAft>
              <a:buClr>
                <a:srgbClr val="939597"/>
              </a:buClr>
              <a:buSzPts val="700"/>
              <a:buNone/>
              <a:defRPr sz="700">
                <a:solidFill>
                  <a:srgbClr val="939597"/>
                </a:solidFill>
              </a:defRPr>
            </a:lvl4pPr>
            <a:lvl5pPr lvl="4" rtl="0">
              <a:spcBef>
                <a:spcPts val="0"/>
              </a:spcBef>
              <a:spcAft>
                <a:spcPts val="0"/>
              </a:spcAft>
              <a:buClr>
                <a:srgbClr val="939597"/>
              </a:buClr>
              <a:buSzPts val="700"/>
              <a:buNone/>
              <a:defRPr sz="700">
                <a:solidFill>
                  <a:srgbClr val="939597"/>
                </a:solidFill>
              </a:defRPr>
            </a:lvl5pPr>
            <a:lvl6pPr lvl="5" rtl="0">
              <a:spcBef>
                <a:spcPts val="0"/>
              </a:spcBef>
              <a:spcAft>
                <a:spcPts val="0"/>
              </a:spcAft>
              <a:buClr>
                <a:srgbClr val="939597"/>
              </a:buClr>
              <a:buSzPts val="700"/>
              <a:buNone/>
              <a:defRPr sz="700">
                <a:solidFill>
                  <a:srgbClr val="939597"/>
                </a:solidFill>
              </a:defRPr>
            </a:lvl6pPr>
            <a:lvl7pPr lvl="6" rtl="0">
              <a:spcBef>
                <a:spcPts val="0"/>
              </a:spcBef>
              <a:spcAft>
                <a:spcPts val="0"/>
              </a:spcAft>
              <a:buClr>
                <a:srgbClr val="939597"/>
              </a:buClr>
              <a:buSzPts val="700"/>
              <a:buNone/>
              <a:defRPr sz="700">
                <a:solidFill>
                  <a:srgbClr val="939597"/>
                </a:solidFill>
              </a:defRPr>
            </a:lvl7pPr>
            <a:lvl8pPr lvl="7" rtl="0">
              <a:spcBef>
                <a:spcPts val="0"/>
              </a:spcBef>
              <a:spcAft>
                <a:spcPts val="0"/>
              </a:spcAft>
              <a:buClr>
                <a:srgbClr val="939597"/>
              </a:buClr>
              <a:buSzPts val="700"/>
              <a:buNone/>
              <a:defRPr sz="700">
                <a:solidFill>
                  <a:srgbClr val="939597"/>
                </a:solidFill>
              </a:defRPr>
            </a:lvl8pPr>
            <a:lvl9pPr lvl="8" rtl="0">
              <a:spcBef>
                <a:spcPts val="0"/>
              </a:spcBef>
              <a:spcAft>
                <a:spcPts val="0"/>
              </a:spcAft>
              <a:buClr>
                <a:srgbClr val="939597"/>
              </a:buClr>
              <a:buSzPts val="700"/>
              <a:buNone/>
              <a:defRPr sz="700">
                <a:solidFill>
                  <a:srgbClr val="939597"/>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reak Slide  - with title">
  <p:cSld name="CUSTOM_2">
    <p:spTree>
      <p:nvGrpSpPr>
        <p:cNvPr id="1" name="Shape 51"/>
        <p:cNvGrpSpPr/>
        <p:nvPr/>
      </p:nvGrpSpPr>
      <p:grpSpPr>
        <a:xfrm>
          <a:off x="0" y="0"/>
          <a:ext cx="0" cy="0"/>
          <a:chOff x="0" y="0"/>
          <a:chExt cx="0" cy="0"/>
        </a:xfrm>
      </p:grpSpPr>
      <p:sp>
        <p:nvSpPr>
          <p:cNvPr id="52" name="Google Shape;52;p7"/>
          <p:cNvSpPr/>
          <p:nvPr/>
        </p:nvSpPr>
        <p:spPr>
          <a:xfrm>
            <a:off x="0" y="0"/>
            <a:ext cx="9144000" cy="4474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7"/>
          <p:cNvSpPr/>
          <p:nvPr/>
        </p:nvSpPr>
        <p:spPr>
          <a:xfrm>
            <a:off x="603400" y="4745175"/>
            <a:ext cx="1150500" cy="1848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7"/>
          <p:cNvSpPr/>
          <p:nvPr/>
        </p:nvSpPr>
        <p:spPr>
          <a:xfrm>
            <a:off x="525750" y="954850"/>
            <a:ext cx="5601300" cy="15606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1"/>
              </a:solidFill>
            </a:endParaRPr>
          </a:p>
        </p:txBody>
      </p:sp>
      <p:sp>
        <p:nvSpPr>
          <p:cNvPr id="55" name="Google Shape;55;p7"/>
          <p:cNvSpPr txBox="1">
            <a:spLocks noGrp="1"/>
          </p:cNvSpPr>
          <p:nvPr>
            <p:ph type="title"/>
          </p:nvPr>
        </p:nvSpPr>
        <p:spPr>
          <a:xfrm>
            <a:off x="822275" y="1147175"/>
            <a:ext cx="5144400" cy="762600"/>
          </a:xfrm>
          <a:prstGeom prst="rect">
            <a:avLst/>
          </a:prstGeom>
        </p:spPr>
        <p:txBody>
          <a:bodyPr spcFirstLastPara="1" wrap="square" lIns="0" tIns="0" rIns="0" bIns="0" anchor="t" anchorCtr="0">
            <a:noAutofit/>
          </a:bodyPr>
          <a:lstStyle>
            <a:lvl1pPr lvl="0" rtl="0">
              <a:spcBef>
                <a:spcPts val="0"/>
              </a:spcBef>
              <a:spcAft>
                <a:spcPts val="0"/>
              </a:spcAft>
              <a:buClr>
                <a:srgbClr val="404041"/>
              </a:buClr>
              <a:buSzPts val="2600"/>
              <a:buFont typeface="Calibri"/>
              <a:buNone/>
              <a:defRPr sz="2600" b="1">
                <a:solidFill>
                  <a:srgbClr val="404041"/>
                </a:solidFill>
                <a:latin typeface="Calibri"/>
                <a:ea typeface="Calibri"/>
                <a:cs typeface="Calibri"/>
                <a:sym typeface="Calibri"/>
              </a:defRPr>
            </a:lvl1pPr>
            <a:lvl2pPr lvl="1" rtl="0">
              <a:spcBef>
                <a:spcPts val="30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56" name="Google Shape;56;p7"/>
          <p:cNvSpPr txBox="1"/>
          <p:nvPr/>
        </p:nvSpPr>
        <p:spPr>
          <a:xfrm>
            <a:off x="765175" y="1944475"/>
            <a:ext cx="2297100" cy="2154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endParaRPr/>
          </a:p>
        </p:txBody>
      </p:sp>
      <p:grpSp>
        <p:nvGrpSpPr>
          <p:cNvPr id="57" name="Google Shape;57;p7"/>
          <p:cNvGrpSpPr/>
          <p:nvPr/>
        </p:nvGrpSpPr>
        <p:grpSpPr>
          <a:xfrm>
            <a:off x="6079950" y="1762150"/>
            <a:ext cx="94200" cy="460275"/>
            <a:chOff x="6193700" y="1865950"/>
            <a:chExt cx="94200" cy="460275"/>
          </a:xfrm>
        </p:grpSpPr>
        <p:sp>
          <p:nvSpPr>
            <p:cNvPr id="58" name="Google Shape;58;p7"/>
            <p:cNvSpPr/>
            <p:nvPr/>
          </p:nvSpPr>
          <p:spPr>
            <a:xfrm>
              <a:off x="6193700" y="1865950"/>
              <a:ext cx="94200" cy="94200"/>
            </a:xfrm>
            <a:prstGeom prst="rect">
              <a:avLst/>
            </a:prstGeom>
            <a:solidFill>
              <a:srgbClr val="00B0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 </a:t>
              </a:r>
              <a:endParaRPr/>
            </a:p>
          </p:txBody>
        </p:sp>
        <p:sp>
          <p:nvSpPr>
            <p:cNvPr id="59" name="Google Shape;59;p7"/>
            <p:cNvSpPr/>
            <p:nvPr/>
          </p:nvSpPr>
          <p:spPr>
            <a:xfrm>
              <a:off x="6193700" y="1987975"/>
              <a:ext cx="94200" cy="94200"/>
            </a:xfrm>
            <a:prstGeom prst="rect">
              <a:avLst/>
            </a:prstGeom>
            <a:solidFill>
              <a:srgbClr val="E518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 </a:t>
              </a:r>
              <a:endParaRPr/>
            </a:p>
          </p:txBody>
        </p:sp>
        <p:sp>
          <p:nvSpPr>
            <p:cNvPr id="60" name="Google Shape;60;p7"/>
            <p:cNvSpPr/>
            <p:nvPr/>
          </p:nvSpPr>
          <p:spPr>
            <a:xfrm>
              <a:off x="6193700" y="2110000"/>
              <a:ext cx="94200" cy="94200"/>
            </a:xfrm>
            <a:prstGeom prst="rect">
              <a:avLst/>
            </a:prstGeom>
            <a:solidFill>
              <a:srgbClr val="F8B20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 </a:t>
              </a:r>
              <a:endParaRPr/>
            </a:p>
          </p:txBody>
        </p:sp>
        <p:sp>
          <p:nvSpPr>
            <p:cNvPr id="61" name="Google Shape;61;p7"/>
            <p:cNvSpPr/>
            <p:nvPr/>
          </p:nvSpPr>
          <p:spPr>
            <a:xfrm>
              <a:off x="6193700" y="2232025"/>
              <a:ext cx="94200" cy="94200"/>
            </a:xfrm>
            <a:prstGeom prst="rect">
              <a:avLst/>
            </a:prstGeom>
            <a:solidFill>
              <a:srgbClr val="8E48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 </a:t>
              </a:r>
              <a:endParaRPr/>
            </a:p>
          </p:txBody>
        </p:sp>
      </p:grpSp>
      <p:sp>
        <p:nvSpPr>
          <p:cNvPr id="62" name="Google Shape;62;p7"/>
          <p:cNvSpPr txBox="1">
            <a:spLocks noGrp="1"/>
          </p:cNvSpPr>
          <p:nvPr>
            <p:ph type="subTitle" idx="1"/>
          </p:nvPr>
        </p:nvSpPr>
        <p:spPr>
          <a:xfrm>
            <a:off x="661057" y="4761948"/>
            <a:ext cx="3623100" cy="107700"/>
          </a:xfrm>
          <a:prstGeom prst="rect">
            <a:avLst/>
          </a:prstGeom>
        </p:spPr>
        <p:txBody>
          <a:bodyPr spcFirstLastPara="1" wrap="square" lIns="0" tIns="0" rIns="0" bIns="0" anchor="t" anchorCtr="0">
            <a:noAutofit/>
          </a:bodyPr>
          <a:lstStyle>
            <a:lvl1pPr lvl="0" rtl="0">
              <a:spcBef>
                <a:spcPts val="0"/>
              </a:spcBef>
              <a:spcAft>
                <a:spcPts val="0"/>
              </a:spcAft>
              <a:buClr>
                <a:srgbClr val="939597"/>
              </a:buClr>
              <a:buSzPts val="700"/>
              <a:buFont typeface="Calibri"/>
              <a:buNone/>
              <a:defRPr sz="700">
                <a:solidFill>
                  <a:srgbClr val="939597"/>
                </a:solidFill>
                <a:latin typeface="Calibri"/>
                <a:ea typeface="Calibri"/>
                <a:cs typeface="Calibri"/>
                <a:sym typeface="Calibri"/>
              </a:defRPr>
            </a:lvl1pPr>
            <a:lvl2pPr lvl="1" rtl="0">
              <a:spcBef>
                <a:spcPts val="0"/>
              </a:spcBef>
              <a:spcAft>
                <a:spcPts val="0"/>
              </a:spcAft>
              <a:buClr>
                <a:srgbClr val="939597"/>
              </a:buClr>
              <a:buSzPts val="700"/>
              <a:buNone/>
              <a:defRPr sz="700">
                <a:solidFill>
                  <a:srgbClr val="939597"/>
                </a:solidFill>
              </a:defRPr>
            </a:lvl2pPr>
            <a:lvl3pPr lvl="2" rtl="0">
              <a:spcBef>
                <a:spcPts val="0"/>
              </a:spcBef>
              <a:spcAft>
                <a:spcPts val="0"/>
              </a:spcAft>
              <a:buClr>
                <a:srgbClr val="939597"/>
              </a:buClr>
              <a:buSzPts val="700"/>
              <a:buNone/>
              <a:defRPr sz="700">
                <a:solidFill>
                  <a:srgbClr val="939597"/>
                </a:solidFill>
              </a:defRPr>
            </a:lvl3pPr>
            <a:lvl4pPr lvl="3" rtl="0">
              <a:spcBef>
                <a:spcPts val="0"/>
              </a:spcBef>
              <a:spcAft>
                <a:spcPts val="0"/>
              </a:spcAft>
              <a:buClr>
                <a:srgbClr val="939597"/>
              </a:buClr>
              <a:buSzPts val="700"/>
              <a:buNone/>
              <a:defRPr sz="700">
                <a:solidFill>
                  <a:srgbClr val="939597"/>
                </a:solidFill>
              </a:defRPr>
            </a:lvl4pPr>
            <a:lvl5pPr lvl="4" rtl="0">
              <a:spcBef>
                <a:spcPts val="0"/>
              </a:spcBef>
              <a:spcAft>
                <a:spcPts val="0"/>
              </a:spcAft>
              <a:buClr>
                <a:srgbClr val="939597"/>
              </a:buClr>
              <a:buSzPts val="700"/>
              <a:buNone/>
              <a:defRPr sz="700">
                <a:solidFill>
                  <a:srgbClr val="939597"/>
                </a:solidFill>
              </a:defRPr>
            </a:lvl5pPr>
            <a:lvl6pPr lvl="5" rtl="0">
              <a:spcBef>
                <a:spcPts val="0"/>
              </a:spcBef>
              <a:spcAft>
                <a:spcPts val="0"/>
              </a:spcAft>
              <a:buClr>
                <a:srgbClr val="939597"/>
              </a:buClr>
              <a:buSzPts val="700"/>
              <a:buNone/>
              <a:defRPr sz="700">
                <a:solidFill>
                  <a:srgbClr val="939597"/>
                </a:solidFill>
              </a:defRPr>
            </a:lvl6pPr>
            <a:lvl7pPr lvl="6" rtl="0">
              <a:spcBef>
                <a:spcPts val="0"/>
              </a:spcBef>
              <a:spcAft>
                <a:spcPts val="0"/>
              </a:spcAft>
              <a:buClr>
                <a:srgbClr val="939597"/>
              </a:buClr>
              <a:buSzPts val="700"/>
              <a:buNone/>
              <a:defRPr sz="700">
                <a:solidFill>
                  <a:srgbClr val="939597"/>
                </a:solidFill>
              </a:defRPr>
            </a:lvl7pPr>
            <a:lvl8pPr lvl="7" rtl="0">
              <a:spcBef>
                <a:spcPts val="0"/>
              </a:spcBef>
              <a:spcAft>
                <a:spcPts val="0"/>
              </a:spcAft>
              <a:buClr>
                <a:srgbClr val="939597"/>
              </a:buClr>
              <a:buSzPts val="700"/>
              <a:buNone/>
              <a:defRPr sz="700">
                <a:solidFill>
                  <a:srgbClr val="939597"/>
                </a:solidFill>
              </a:defRPr>
            </a:lvl8pPr>
            <a:lvl9pPr lvl="8" rtl="0">
              <a:spcBef>
                <a:spcPts val="0"/>
              </a:spcBef>
              <a:spcAft>
                <a:spcPts val="0"/>
              </a:spcAft>
              <a:buClr>
                <a:srgbClr val="939597"/>
              </a:buClr>
              <a:buSzPts val="700"/>
              <a:buNone/>
              <a:defRPr sz="700">
                <a:solidFill>
                  <a:srgbClr val="939597"/>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reak Slide  - No Title">
  <p:cSld name="CUSTOM_2_1">
    <p:spTree>
      <p:nvGrpSpPr>
        <p:cNvPr id="1" name="Shape 63"/>
        <p:cNvGrpSpPr/>
        <p:nvPr/>
      </p:nvGrpSpPr>
      <p:grpSpPr>
        <a:xfrm>
          <a:off x="0" y="0"/>
          <a:ext cx="0" cy="0"/>
          <a:chOff x="0" y="0"/>
          <a:chExt cx="0" cy="0"/>
        </a:xfrm>
      </p:grpSpPr>
      <p:sp>
        <p:nvSpPr>
          <p:cNvPr id="64" name="Google Shape;64;p8"/>
          <p:cNvSpPr/>
          <p:nvPr/>
        </p:nvSpPr>
        <p:spPr>
          <a:xfrm>
            <a:off x="603400" y="4745175"/>
            <a:ext cx="1150500" cy="1848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8"/>
          <p:cNvSpPr txBox="1"/>
          <p:nvPr/>
        </p:nvSpPr>
        <p:spPr>
          <a:xfrm>
            <a:off x="765175" y="1944475"/>
            <a:ext cx="2297100" cy="2154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endParaRPr/>
          </a:p>
        </p:txBody>
      </p:sp>
      <p:sp>
        <p:nvSpPr>
          <p:cNvPr id="66" name="Google Shape;66;p8"/>
          <p:cNvSpPr>
            <a:spLocks noGrp="1"/>
          </p:cNvSpPr>
          <p:nvPr>
            <p:ph type="pic" idx="2"/>
          </p:nvPr>
        </p:nvSpPr>
        <p:spPr>
          <a:xfrm>
            <a:off x="0" y="0"/>
            <a:ext cx="9144000" cy="4474500"/>
          </a:xfrm>
          <a:prstGeom prst="rect">
            <a:avLst/>
          </a:prstGeom>
          <a:noFill/>
          <a:ln>
            <a:noFill/>
          </a:ln>
        </p:spPr>
      </p:sp>
      <p:sp>
        <p:nvSpPr>
          <p:cNvPr id="67" name="Google Shape;67;p8"/>
          <p:cNvSpPr/>
          <p:nvPr/>
        </p:nvSpPr>
        <p:spPr>
          <a:xfrm>
            <a:off x="603400" y="4745175"/>
            <a:ext cx="1150500" cy="1848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8"/>
          <p:cNvSpPr txBox="1">
            <a:spLocks noGrp="1"/>
          </p:cNvSpPr>
          <p:nvPr>
            <p:ph type="subTitle" idx="1"/>
          </p:nvPr>
        </p:nvSpPr>
        <p:spPr>
          <a:xfrm>
            <a:off x="661057" y="4761948"/>
            <a:ext cx="3623100" cy="107700"/>
          </a:xfrm>
          <a:prstGeom prst="rect">
            <a:avLst/>
          </a:prstGeom>
        </p:spPr>
        <p:txBody>
          <a:bodyPr spcFirstLastPara="1" wrap="square" lIns="0" tIns="0" rIns="0" bIns="0" anchor="t" anchorCtr="0">
            <a:noAutofit/>
          </a:bodyPr>
          <a:lstStyle>
            <a:lvl1pPr lvl="0" rtl="0">
              <a:spcBef>
                <a:spcPts val="0"/>
              </a:spcBef>
              <a:spcAft>
                <a:spcPts val="0"/>
              </a:spcAft>
              <a:buClr>
                <a:srgbClr val="939597"/>
              </a:buClr>
              <a:buSzPts val="700"/>
              <a:buFont typeface="Calibri"/>
              <a:buNone/>
              <a:defRPr sz="700">
                <a:solidFill>
                  <a:srgbClr val="939597"/>
                </a:solidFill>
                <a:latin typeface="Calibri"/>
                <a:ea typeface="Calibri"/>
                <a:cs typeface="Calibri"/>
                <a:sym typeface="Calibri"/>
              </a:defRPr>
            </a:lvl1pPr>
            <a:lvl2pPr lvl="1" rtl="0">
              <a:spcBef>
                <a:spcPts val="0"/>
              </a:spcBef>
              <a:spcAft>
                <a:spcPts val="0"/>
              </a:spcAft>
              <a:buClr>
                <a:srgbClr val="939597"/>
              </a:buClr>
              <a:buSzPts val="700"/>
              <a:buNone/>
              <a:defRPr sz="700">
                <a:solidFill>
                  <a:srgbClr val="939597"/>
                </a:solidFill>
              </a:defRPr>
            </a:lvl2pPr>
            <a:lvl3pPr lvl="2" rtl="0">
              <a:spcBef>
                <a:spcPts val="0"/>
              </a:spcBef>
              <a:spcAft>
                <a:spcPts val="0"/>
              </a:spcAft>
              <a:buClr>
                <a:srgbClr val="939597"/>
              </a:buClr>
              <a:buSzPts val="700"/>
              <a:buNone/>
              <a:defRPr sz="700">
                <a:solidFill>
                  <a:srgbClr val="939597"/>
                </a:solidFill>
              </a:defRPr>
            </a:lvl3pPr>
            <a:lvl4pPr lvl="3" rtl="0">
              <a:spcBef>
                <a:spcPts val="0"/>
              </a:spcBef>
              <a:spcAft>
                <a:spcPts val="0"/>
              </a:spcAft>
              <a:buClr>
                <a:srgbClr val="939597"/>
              </a:buClr>
              <a:buSzPts val="700"/>
              <a:buNone/>
              <a:defRPr sz="700">
                <a:solidFill>
                  <a:srgbClr val="939597"/>
                </a:solidFill>
              </a:defRPr>
            </a:lvl4pPr>
            <a:lvl5pPr lvl="4" rtl="0">
              <a:spcBef>
                <a:spcPts val="0"/>
              </a:spcBef>
              <a:spcAft>
                <a:spcPts val="0"/>
              </a:spcAft>
              <a:buClr>
                <a:srgbClr val="939597"/>
              </a:buClr>
              <a:buSzPts val="700"/>
              <a:buNone/>
              <a:defRPr sz="700">
                <a:solidFill>
                  <a:srgbClr val="939597"/>
                </a:solidFill>
              </a:defRPr>
            </a:lvl5pPr>
            <a:lvl6pPr lvl="5" rtl="0">
              <a:spcBef>
                <a:spcPts val="0"/>
              </a:spcBef>
              <a:spcAft>
                <a:spcPts val="0"/>
              </a:spcAft>
              <a:buClr>
                <a:srgbClr val="939597"/>
              </a:buClr>
              <a:buSzPts val="700"/>
              <a:buNone/>
              <a:defRPr sz="700">
                <a:solidFill>
                  <a:srgbClr val="939597"/>
                </a:solidFill>
              </a:defRPr>
            </a:lvl6pPr>
            <a:lvl7pPr lvl="6" rtl="0">
              <a:spcBef>
                <a:spcPts val="0"/>
              </a:spcBef>
              <a:spcAft>
                <a:spcPts val="0"/>
              </a:spcAft>
              <a:buClr>
                <a:srgbClr val="939597"/>
              </a:buClr>
              <a:buSzPts val="700"/>
              <a:buNone/>
              <a:defRPr sz="700">
                <a:solidFill>
                  <a:srgbClr val="939597"/>
                </a:solidFill>
              </a:defRPr>
            </a:lvl7pPr>
            <a:lvl8pPr lvl="7" rtl="0">
              <a:spcBef>
                <a:spcPts val="0"/>
              </a:spcBef>
              <a:spcAft>
                <a:spcPts val="0"/>
              </a:spcAft>
              <a:buClr>
                <a:srgbClr val="939597"/>
              </a:buClr>
              <a:buSzPts val="700"/>
              <a:buNone/>
              <a:defRPr sz="700">
                <a:solidFill>
                  <a:srgbClr val="939597"/>
                </a:solidFill>
              </a:defRPr>
            </a:lvl8pPr>
            <a:lvl9pPr lvl="8" rtl="0">
              <a:spcBef>
                <a:spcPts val="0"/>
              </a:spcBef>
              <a:spcAft>
                <a:spcPts val="0"/>
              </a:spcAft>
              <a:buClr>
                <a:srgbClr val="939597"/>
              </a:buClr>
              <a:buSzPts val="700"/>
              <a:buNone/>
              <a:defRPr sz="700">
                <a:solidFill>
                  <a:srgbClr val="939597"/>
                </a:solidFil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PAGE - 1 COLOUMN">
  <p:cSld name="CUSTOM_3">
    <p:spTree>
      <p:nvGrpSpPr>
        <p:cNvPr id="1" name="Shape 69"/>
        <p:cNvGrpSpPr/>
        <p:nvPr/>
      </p:nvGrpSpPr>
      <p:grpSpPr>
        <a:xfrm>
          <a:off x="0" y="0"/>
          <a:ext cx="0" cy="0"/>
          <a:chOff x="0" y="0"/>
          <a:chExt cx="0" cy="0"/>
        </a:xfrm>
      </p:grpSpPr>
      <p:sp>
        <p:nvSpPr>
          <p:cNvPr id="70" name="Google Shape;70;p9"/>
          <p:cNvSpPr/>
          <p:nvPr/>
        </p:nvSpPr>
        <p:spPr>
          <a:xfrm>
            <a:off x="0" y="0"/>
            <a:ext cx="9144000" cy="44742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9"/>
          <p:cNvSpPr/>
          <p:nvPr/>
        </p:nvSpPr>
        <p:spPr>
          <a:xfrm>
            <a:off x="603400" y="4745175"/>
            <a:ext cx="1150500" cy="1848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9"/>
          <p:cNvSpPr txBox="1">
            <a:spLocks noGrp="1"/>
          </p:cNvSpPr>
          <p:nvPr>
            <p:ph type="subTitle" idx="1"/>
          </p:nvPr>
        </p:nvSpPr>
        <p:spPr>
          <a:xfrm>
            <a:off x="661057" y="4761948"/>
            <a:ext cx="3623100" cy="107700"/>
          </a:xfrm>
          <a:prstGeom prst="rect">
            <a:avLst/>
          </a:prstGeom>
        </p:spPr>
        <p:txBody>
          <a:bodyPr spcFirstLastPara="1" wrap="square" lIns="0" tIns="0" rIns="0" bIns="0" anchor="t" anchorCtr="0">
            <a:noAutofit/>
          </a:bodyPr>
          <a:lstStyle>
            <a:lvl1pPr lvl="0" rtl="0">
              <a:spcBef>
                <a:spcPts val="0"/>
              </a:spcBef>
              <a:spcAft>
                <a:spcPts val="0"/>
              </a:spcAft>
              <a:buClr>
                <a:srgbClr val="939597"/>
              </a:buClr>
              <a:buSzPts val="700"/>
              <a:buFont typeface="Calibri"/>
              <a:buNone/>
              <a:defRPr sz="700">
                <a:solidFill>
                  <a:srgbClr val="939597"/>
                </a:solidFill>
                <a:latin typeface="Calibri"/>
                <a:ea typeface="Calibri"/>
                <a:cs typeface="Calibri"/>
                <a:sym typeface="Calibri"/>
              </a:defRPr>
            </a:lvl1pPr>
            <a:lvl2pPr lvl="1" rtl="0">
              <a:spcBef>
                <a:spcPts val="0"/>
              </a:spcBef>
              <a:spcAft>
                <a:spcPts val="0"/>
              </a:spcAft>
              <a:buClr>
                <a:srgbClr val="939597"/>
              </a:buClr>
              <a:buSzPts val="700"/>
              <a:buNone/>
              <a:defRPr sz="700">
                <a:solidFill>
                  <a:srgbClr val="939597"/>
                </a:solidFill>
              </a:defRPr>
            </a:lvl2pPr>
            <a:lvl3pPr lvl="2" rtl="0">
              <a:spcBef>
                <a:spcPts val="0"/>
              </a:spcBef>
              <a:spcAft>
                <a:spcPts val="0"/>
              </a:spcAft>
              <a:buClr>
                <a:srgbClr val="939597"/>
              </a:buClr>
              <a:buSzPts val="700"/>
              <a:buNone/>
              <a:defRPr sz="700">
                <a:solidFill>
                  <a:srgbClr val="939597"/>
                </a:solidFill>
              </a:defRPr>
            </a:lvl3pPr>
            <a:lvl4pPr lvl="3" rtl="0">
              <a:spcBef>
                <a:spcPts val="0"/>
              </a:spcBef>
              <a:spcAft>
                <a:spcPts val="0"/>
              </a:spcAft>
              <a:buClr>
                <a:srgbClr val="939597"/>
              </a:buClr>
              <a:buSzPts val="700"/>
              <a:buNone/>
              <a:defRPr sz="700">
                <a:solidFill>
                  <a:srgbClr val="939597"/>
                </a:solidFill>
              </a:defRPr>
            </a:lvl4pPr>
            <a:lvl5pPr lvl="4" rtl="0">
              <a:spcBef>
                <a:spcPts val="0"/>
              </a:spcBef>
              <a:spcAft>
                <a:spcPts val="0"/>
              </a:spcAft>
              <a:buClr>
                <a:srgbClr val="939597"/>
              </a:buClr>
              <a:buSzPts val="700"/>
              <a:buNone/>
              <a:defRPr sz="700">
                <a:solidFill>
                  <a:srgbClr val="939597"/>
                </a:solidFill>
              </a:defRPr>
            </a:lvl5pPr>
            <a:lvl6pPr lvl="5" rtl="0">
              <a:spcBef>
                <a:spcPts val="0"/>
              </a:spcBef>
              <a:spcAft>
                <a:spcPts val="0"/>
              </a:spcAft>
              <a:buClr>
                <a:srgbClr val="939597"/>
              </a:buClr>
              <a:buSzPts val="700"/>
              <a:buNone/>
              <a:defRPr sz="700">
                <a:solidFill>
                  <a:srgbClr val="939597"/>
                </a:solidFill>
              </a:defRPr>
            </a:lvl6pPr>
            <a:lvl7pPr lvl="6" rtl="0">
              <a:spcBef>
                <a:spcPts val="0"/>
              </a:spcBef>
              <a:spcAft>
                <a:spcPts val="0"/>
              </a:spcAft>
              <a:buClr>
                <a:srgbClr val="939597"/>
              </a:buClr>
              <a:buSzPts val="700"/>
              <a:buNone/>
              <a:defRPr sz="700">
                <a:solidFill>
                  <a:srgbClr val="939597"/>
                </a:solidFill>
              </a:defRPr>
            </a:lvl7pPr>
            <a:lvl8pPr lvl="7" rtl="0">
              <a:spcBef>
                <a:spcPts val="0"/>
              </a:spcBef>
              <a:spcAft>
                <a:spcPts val="0"/>
              </a:spcAft>
              <a:buClr>
                <a:srgbClr val="939597"/>
              </a:buClr>
              <a:buSzPts val="700"/>
              <a:buNone/>
              <a:defRPr sz="700">
                <a:solidFill>
                  <a:srgbClr val="939597"/>
                </a:solidFill>
              </a:defRPr>
            </a:lvl8pPr>
            <a:lvl9pPr lvl="8" rtl="0">
              <a:spcBef>
                <a:spcPts val="0"/>
              </a:spcBef>
              <a:spcAft>
                <a:spcPts val="0"/>
              </a:spcAft>
              <a:buClr>
                <a:srgbClr val="939597"/>
              </a:buClr>
              <a:buSzPts val="700"/>
              <a:buNone/>
              <a:defRPr sz="700">
                <a:solidFill>
                  <a:srgbClr val="939597"/>
                </a:solidFill>
              </a:defRPr>
            </a:lvl9pPr>
          </a:lstStyle>
          <a:p>
            <a:endParaRPr/>
          </a:p>
        </p:txBody>
      </p:sp>
      <p:sp>
        <p:nvSpPr>
          <p:cNvPr id="73" name="Google Shape;73;p9"/>
          <p:cNvSpPr txBox="1">
            <a:spLocks noGrp="1"/>
          </p:cNvSpPr>
          <p:nvPr>
            <p:ph type="body" idx="2"/>
          </p:nvPr>
        </p:nvSpPr>
        <p:spPr>
          <a:xfrm>
            <a:off x="656375" y="1762150"/>
            <a:ext cx="5476200" cy="1974000"/>
          </a:xfrm>
          <a:prstGeom prst="rect">
            <a:avLst/>
          </a:prstGeom>
        </p:spPr>
        <p:txBody>
          <a:bodyPr spcFirstLastPara="1" wrap="square" lIns="0" tIns="0" rIns="0" bIns="0" anchor="t" anchorCtr="0">
            <a:noAutofit/>
          </a:bodyPr>
          <a:lstStyle>
            <a:lvl1pPr marL="457200" lvl="0" indent="-342900" rtl="0">
              <a:lnSpc>
                <a:spcPct val="95000"/>
              </a:lnSpc>
              <a:spcBef>
                <a:spcPts val="0"/>
              </a:spcBef>
              <a:spcAft>
                <a:spcPts val="0"/>
              </a:spcAft>
              <a:buClr>
                <a:srgbClr val="404041"/>
              </a:buClr>
              <a:buSzPts val="1800"/>
              <a:buFont typeface="Calibri"/>
              <a:buChar char="●"/>
              <a:defRPr b="1">
                <a:solidFill>
                  <a:srgbClr val="404041"/>
                </a:solidFill>
                <a:latin typeface="Calibri"/>
                <a:ea typeface="Calibri"/>
                <a:cs typeface="Calibri"/>
                <a:sym typeface="Calibri"/>
              </a:defRPr>
            </a:lvl1pPr>
            <a:lvl2pPr marL="914400" lvl="1"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2pPr>
            <a:lvl3pPr marL="1371600" lvl="2"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3pPr>
            <a:lvl4pPr marL="1828800" lvl="3"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4pPr>
            <a:lvl5pPr marL="2286000" lvl="4"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5pPr>
            <a:lvl6pPr marL="2743200" lvl="5"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6pPr>
            <a:lvl7pPr marL="3200400" lvl="6"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7pPr>
            <a:lvl8pPr marL="3657600" lvl="7"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8pPr>
            <a:lvl9pPr marL="4114800" lvl="8" indent="-342900" rtl="0">
              <a:lnSpc>
                <a:spcPct val="95000"/>
              </a:lnSpc>
              <a:spcBef>
                <a:spcPts val="800"/>
              </a:spcBef>
              <a:spcAft>
                <a:spcPts val="800"/>
              </a:spcAft>
              <a:buClr>
                <a:srgbClr val="404041"/>
              </a:buClr>
              <a:buSzPts val="1800"/>
              <a:buFont typeface="Calibri"/>
              <a:buChar char="■"/>
              <a:defRPr>
                <a:solidFill>
                  <a:srgbClr val="404041"/>
                </a:solidFill>
                <a:latin typeface="Calibri"/>
                <a:ea typeface="Calibri"/>
                <a:cs typeface="Calibri"/>
                <a:sym typeface="Calibri"/>
              </a:defRPr>
            </a:lvl9pPr>
          </a:lstStyle>
          <a:p>
            <a:endParaRPr/>
          </a:p>
        </p:txBody>
      </p:sp>
      <p:sp>
        <p:nvSpPr>
          <p:cNvPr id="74" name="Google Shape;74;p9"/>
          <p:cNvSpPr txBox="1">
            <a:spLocks noGrp="1"/>
          </p:cNvSpPr>
          <p:nvPr>
            <p:ph type="title"/>
          </p:nvPr>
        </p:nvSpPr>
        <p:spPr>
          <a:xfrm>
            <a:off x="656375" y="954875"/>
            <a:ext cx="5144400" cy="762600"/>
          </a:xfrm>
          <a:prstGeom prst="rect">
            <a:avLst/>
          </a:prstGeom>
        </p:spPr>
        <p:txBody>
          <a:bodyPr spcFirstLastPara="1" wrap="square" lIns="0" tIns="0" rIns="0" bIns="0" anchor="t" anchorCtr="0">
            <a:noAutofit/>
          </a:bodyPr>
          <a:lstStyle>
            <a:lvl1pPr lvl="0" rtl="0">
              <a:spcBef>
                <a:spcPts val="0"/>
              </a:spcBef>
              <a:spcAft>
                <a:spcPts val="0"/>
              </a:spcAft>
              <a:buClr>
                <a:srgbClr val="404041"/>
              </a:buClr>
              <a:buSzPts val="2400"/>
              <a:buNone/>
              <a:defRPr sz="2400" b="0">
                <a:solidFill>
                  <a:srgbClr val="404041"/>
                </a:solidFill>
              </a:defRPr>
            </a:lvl1pPr>
            <a:lvl2pPr lvl="1" rtl="0">
              <a:spcBef>
                <a:spcPts val="30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PAGE - 1 COLOUMN 2">
  <p:cSld name="CUSTOM_3_2">
    <p:spTree>
      <p:nvGrpSpPr>
        <p:cNvPr id="1" name="Shape 75"/>
        <p:cNvGrpSpPr/>
        <p:nvPr/>
      </p:nvGrpSpPr>
      <p:grpSpPr>
        <a:xfrm>
          <a:off x="0" y="0"/>
          <a:ext cx="0" cy="0"/>
          <a:chOff x="0" y="0"/>
          <a:chExt cx="0" cy="0"/>
        </a:xfrm>
      </p:grpSpPr>
      <p:sp>
        <p:nvSpPr>
          <p:cNvPr id="76" name="Google Shape;76;p10"/>
          <p:cNvSpPr/>
          <p:nvPr/>
        </p:nvSpPr>
        <p:spPr>
          <a:xfrm>
            <a:off x="603400" y="4745175"/>
            <a:ext cx="1150500" cy="1848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10"/>
          <p:cNvSpPr txBox="1">
            <a:spLocks noGrp="1"/>
          </p:cNvSpPr>
          <p:nvPr>
            <p:ph type="subTitle" idx="1"/>
          </p:nvPr>
        </p:nvSpPr>
        <p:spPr>
          <a:xfrm>
            <a:off x="661057" y="4761948"/>
            <a:ext cx="3623100" cy="107700"/>
          </a:xfrm>
          <a:prstGeom prst="rect">
            <a:avLst/>
          </a:prstGeom>
        </p:spPr>
        <p:txBody>
          <a:bodyPr spcFirstLastPara="1" wrap="square" lIns="0" tIns="0" rIns="0" bIns="0" anchor="t" anchorCtr="0">
            <a:noAutofit/>
          </a:bodyPr>
          <a:lstStyle>
            <a:lvl1pPr lvl="0" rtl="0">
              <a:spcBef>
                <a:spcPts val="0"/>
              </a:spcBef>
              <a:spcAft>
                <a:spcPts val="0"/>
              </a:spcAft>
              <a:buClr>
                <a:srgbClr val="939597"/>
              </a:buClr>
              <a:buSzPts val="700"/>
              <a:buFont typeface="Calibri"/>
              <a:buNone/>
              <a:defRPr sz="700">
                <a:solidFill>
                  <a:srgbClr val="939597"/>
                </a:solidFill>
                <a:latin typeface="Calibri"/>
                <a:ea typeface="Calibri"/>
                <a:cs typeface="Calibri"/>
                <a:sym typeface="Calibri"/>
              </a:defRPr>
            </a:lvl1pPr>
            <a:lvl2pPr lvl="1" rtl="0">
              <a:spcBef>
                <a:spcPts val="0"/>
              </a:spcBef>
              <a:spcAft>
                <a:spcPts val="0"/>
              </a:spcAft>
              <a:buClr>
                <a:srgbClr val="939597"/>
              </a:buClr>
              <a:buSzPts val="700"/>
              <a:buNone/>
              <a:defRPr sz="700">
                <a:solidFill>
                  <a:srgbClr val="939597"/>
                </a:solidFill>
              </a:defRPr>
            </a:lvl2pPr>
            <a:lvl3pPr lvl="2" rtl="0">
              <a:spcBef>
                <a:spcPts val="0"/>
              </a:spcBef>
              <a:spcAft>
                <a:spcPts val="0"/>
              </a:spcAft>
              <a:buClr>
                <a:srgbClr val="939597"/>
              </a:buClr>
              <a:buSzPts val="700"/>
              <a:buNone/>
              <a:defRPr sz="700">
                <a:solidFill>
                  <a:srgbClr val="939597"/>
                </a:solidFill>
              </a:defRPr>
            </a:lvl3pPr>
            <a:lvl4pPr lvl="3" rtl="0">
              <a:spcBef>
                <a:spcPts val="0"/>
              </a:spcBef>
              <a:spcAft>
                <a:spcPts val="0"/>
              </a:spcAft>
              <a:buClr>
                <a:srgbClr val="939597"/>
              </a:buClr>
              <a:buSzPts val="700"/>
              <a:buNone/>
              <a:defRPr sz="700">
                <a:solidFill>
                  <a:srgbClr val="939597"/>
                </a:solidFill>
              </a:defRPr>
            </a:lvl4pPr>
            <a:lvl5pPr lvl="4" rtl="0">
              <a:spcBef>
                <a:spcPts val="0"/>
              </a:spcBef>
              <a:spcAft>
                <a:spcPts val="0"/>
              </a:spcAft>
              <a:buClr>
                <a:srgbClr val="939597"/>
              </a:buClr>
              <a:buSzPts val="700"/>
              <a:buNone/>
              <a:defRPr sz="700">
                <a:solidFill>
                  <a:srgbClr val="939597"/>
                </a:solidFill>
              </a:defRPr>
            </a:lvl5pPr>
            <a:lvl6pPr lvl="5" rtl="0">
              <a:spcBef>
                <a:spcPts val="0"/>
              </a:spcBef>
              <a:spcAft>
                <a:spcPts val="0"/>
              </a:spcAft>
              <a:buClr>
                <a:srgbClr val="939597"/>
              </a:buClr>
              <a:buSzPts val="700"/>
              <a:buNone/>
              <a:defRPr sz="700">
                <a:solidFill>
                  <a:srgbClr val="939597"/>
                </a:solidFill>
              </a:defRPr>
            </a:lvl6pPr>
            <a:lvl7pPr lvl="6" rtl="0">
              <a:spcBef>
                <a:spcPts val="0"/>
              </a:spcBef>
              <a:spcAft>
                <a:spcPts val="0"/>
              </a:spcAft>
              <a:buClr>
                <a:srgbClr val="939597"/>
              </a:buClr>
              <a:buSzPts val="700"/>
              <a:buNone/>
              <a:defRPr sz="700">
                <a:solidFill>
                  <a:srgbClr val="939597"/>
                </a:solidFill>
              </a:defRPr>
            </a:lvl7pPr>
            <a:lvl8pPr lvl="7" rtl="0">
              <a:spcBef>
                <a:spcPts val="0"/>
              </a:spcBef>
              <a:spcAft>
                <a:spcPts val="0"/>
              </a:spcAft>
              <a:buClr>
                <a:srgbClr val="939597"/>
              </a:buClr>
              <a:buSzPts val="700"/>
              <a:buNone/>
              <a:defRPr sz="700">
                <a:solidFill>
                  <a:srgbClr val="939597"/>
                </a:solidFill>
              </a:defRPr>
            </a:lvl8pPr>
            <a:lvl9pPr lvl="8" rtl="0">
              <a:spcBef>
                <a:spcPts val="0"/>
              </a:spcBef>
              <a:spcAft>
                <a:spcPts val="0"/>
              </a:spcAft>
              <a:buClr>
                <a:srgbClr val="939597"/>
              </a:buClr>
              <a:buSzPts val="700"/>
              <a:buNone/>
              <a:defRPr sz="700">
                <a:solidFill>
                  <a:srgbClr val="939597"/>
                </a:solidFill>
              </a:defRPr>
            </a:lvl9pPr>
          </a:lstStyle>
          <a:p>
            <a:endParaRPr/>
          </a:p>
        </p:txBody>
      </p:sp>
      <p:sp>
        <p:nvSpPr>
          <p:cNvPr id="78" name="Google Shape;78;p10"/>
          <p:cNvSpPr txBox="1">
            <a:spLocks noGrp="1"/>
          </p:cNvSpPr>
          <p:nvPr>
            <p:ph type="body" idx="2"/>
          </p:nvPr>
        </p:nvSpPr>
        <p:spPr>
          <a:xfrm>
            <a:off x="656375" y="1762150"/>
            <a:ext cx="5476200" cy="1974000"/>
          </a:xfrm>
          <a:prstGeom prst="rect">
            <a:avLst/>
          </a:prstGeom>
        </p:spPr>
        <p:txBody>
          <a:bodyPr spcFirstLastPara="1" wrap="square" lIns="0" tIns="0" rIns="0" bIns="0" anchor="t" anchorCtr="0">
            <a:noAutofit/>
          </a:bodyPr>
          <a:lstStyle>
            <a:lvl1pPr marL="457200" lvl="0" indent="-342900" rtl="0">
              <a:lnSpc>
                <a:spcPct val="95000"/>
              </a:lnSpc>
              <a:spcBef>
                <a:spcPts val="0"/>
              </a:spcBef>
              <a:spcAft>
                <a:spcPts val="0"/>
              </a:spcAft>
              <a:buClr>
                <a:srgbClr val="404041"/>
              </a:buClr>
              <a:buSzPts val="1800"/>
              <a:buFont typeface="Calibri"/>
              <a:buChar char="●"/>
              <a:defRPr b="1">
                <a:solidFill>
                  <a:srgbClr val="404041"/>
                </a:solidFill>
                <a:latin typeface="Calibri"/>
                <a:ea typeface="Calibri"/>
                <a:cs typeface="Calibri"/>
                <a:sym typeface="Calibri"/>
              </a:defRPr>
            </a:lvl1pPr>
            <a:lvl2pPr marL="914400" lvl="1"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2pPr>
            <a:lvl3pPr marL="1371600" lvl="2"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3pPr>
            <a:lvl4pPr marL="1828800" lvl="3"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4pPr>
            <a:lvl5pPr marL="2286000" lvl="4"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5pPr>
            <a:lvl6pPr marL="2743200" lvl="5"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6pPr>
            <a:lvl7pPr marL="3200400" lvl="6"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7pPr>
            <a:lvl8pPr marL="3657600" lvl="7" indent="-342900" rtl="0">
              <a:lnSpc>
                <a:spcPct val="95000"/>
              </a:lnSpc>
              <a:spcBef>
                <a:spcPts val="800"/>
              </a:spcBef>
              <a:spcAft>
                <a:spcPts val="0"/>
              </a:spcAft>
              <a:buClr>
                <a:srgbClr val="404041"/>
              </a:buClr>
              <a:buSzPts val="1800"/>
              <a:buFont typeface="Calibri"/>
              <a:buChar char="○"/>
              <a:defRPr>
                <a:solidFill>
                  <a:srgbClr val="404041"/>
                </a:solidFill>
                <a:latin typeface="Calibri"/>
                <a:ea typeface="Calibri"/>
                <a:cs typeface="Calibri"/>
                <a:sym typeface="Calibri"/>
              </a:defRPr>
            </a:lvl8pPr>
            <a:lvl9pPr marL="4114800" lvl="8" indent="-342900" rtl="0">
              <a:lnSpc>
                <a:spcPct val="95000"/>
              </a:lnSpc>
              <a:spcBef>
                <a:spcPts val="800"/>
              </a:spcBef>
              <a:spcAft>
                <a:spcPts val="800"/>
              </a:spcAft>
              <a:buClr>
                <a:srgbClr val="404041"/>
              </a:buClr>
              <a:buSzPts val="1800"/>
              <a:buFont typeface="Calibri"/>
              <a:buChar char="■"/>
              <a:defRPr>
                <a:solidFill>
                  <a:srgbClr val="404041"/>
                </a:solidFill>
                <a:latin typeface="Calibri"/>
                <a:ea typeface="Calibri"/>
                <a:cs typeface="Calibri"/>
                <a:sym typeface="Calibri"/>
              </a:defRPr>
            </a:lvl9pPr>
          </a:lstStyle>
          <a:p>
            <a:endParaRPr/>
          </a:p>
        </p:txBody>
      </p:sp>
      <p:sp>
        <p:nvSpPr>
          <p:cNvPr id="79" name="Google Shape;79;p10"/>
          <p:cNvSpPr txBox="1">
            <a:spLocks noGrp="1"/>
          </p:cNvSpPr>
          <p:nvPr>
            <p:ph type="title"/>
          </p:nvPr>
        </p:nvSpPr>
        <p:spPr>
          <a:xfrm>
            <a:off x="656375" y="954875"/>
            <a:ext cx="5144400" cy="762600"/>
          </a:xfrm>
          <a:prstGeom prst="rect">
            <a:avLst/>
          </a:prstGeom>
        </p:spPr>
        <p:txBody>
          <a:bodyPr spcFirstLastPara="1" wrap="square" lIns="0" tIns="0" rIns="0" bIns="0" anchor="t" anchorCtr="0">
            <a:noAutofit/>
          </a:bodyPr>
          <a:lstStyle>
            <a:lvl1pPr lvl="0" rtl="0">
              <a:spcBef>
                <a:spcPts val="0"/>
              </a:spcBef>
              <a:spcAft>
                <a:spcPts val="0"/>
              </a:spcAft>
              <a:buClr>
                <a:srgbClr val="404041"/>
              </a:buClr>
              <a:buSzPts val="2400"/>
              <a:buNone/>
              <a:defRPr sz="2400" b="0">
                <a:solidFill>
                  <a:srgbClr val="404041"/>
                </a:solidFill>
              </a:defRPr>
            </a:lvl1pPr>
            <a:lvl2pPr lvl="1" rtl="0">
              <a:spcBef>
                <a:spcPts val="30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noFill/>
        <a:effectLst/>
      </p:bgPr>
    </p:bg>
    <p:spTree>
      <p:nvGrpSpPr>
        <p:cNvPr id="1" name="Shape 5"/>
        <p:cNvGrpSpPr/>
        <p:nvPr/>
      </p:nvGrpSpPr>
      <p:grpSpPr>
        <a:xfrm>
          <a:off x="0" y="0"/>
          <a:ext cx="0" cy="0"/>
          <a:chOff x="0" y="0"/>
          <a:chExt cx="0" cy="0"/>
        </a:xfrm>
      </p:grpSpPr>
      <p:sp>
        <p:nvSpPr>
          <p:cNvPr id="6" name="Google Shape;6;p1"/>
          <p:cNvSpPr txBox="1">
            <a:spLocks noGrp="1"/>
          </p:cNvSpPr>
          <p:nvPr>
            <p:ph type="body" idx="1"/>
          </p:nvPr>
        </p:nvSpPr>
        <p:spPr>
          <a:xfrm>
            <a:off x="656375" y="1156450"/>
            <a:ext cx="5476200" cy="1974000"/>
          </a:xfrm>
          <a:prstGeom prst="rect">
            <a:avLst/>
          </a:prstGeom>
          <a:noFill/>
          <a:ln>
            <a:noFill/>
          </a:ln>
        </p:spPr>
        <p:txBody>
          <a:bodyPr spcFirstLastPara="1" wrap="square" lIns="0" tIns="0" rIns="0" bIns="0" anchor="t" anchorCtr="0">
            <a:noAutofit/>
          </a:bodyPr>
          <a:lstStyle>
            <a:lvl1pPr marL="457200" lvl="0" indent="-342900" rtl="0">
              <a:lnSpc>
                <a:spcPct val="90000"/>
              </a:lnSpc>
              <a:spcBef>
                <a:spcPts val="0"/>
              </a:spcBef>
              <a:spcAft>
                <a:spcPts val="0"/>
              </a:spcAft>
              <a:buClr>
                <a:srgbClr val="404041"/>
              </a:buClr>
              <a:buSzPts val="1800"/>
              <a:buFont typeface="Calibri"/>
              <a:buChar char="●"/>
              <a:defRPr sz="1800" b="1">
                <a:solidFill>
                  <a:srgbClr val="404041"/>
                </a:solidFill>
                <a:latin typeface="Calibri"/>
                <a:ea typeface="Calibri"/>
                <a:cs typeface="Calibri"/>
                <a:sym typeface="Calibri"/>
              </a:defRPr>
            </a:lvl1pPr>
            <a:lvl2pPr marL="914400" lvl="1" indent="-342900" rtl="0">
              <a:lnSpc>
                <a:spcPct val="90000"/>
              </a:lnSpc>
              <a:spcBef>
                <a:spcPts val="600"/>
              </a:spcBef>
              <a:spcAft>
                <a:spcPts val="0"/>
              </a:spcAft>
              <a:buClr>
                <a:srgbClr val="404041"/>
              </a:buClr>
              <a:buSzPts val="1800"/>
              <a:buFont typeface="Calibri"/>
              <a:buChar char="○"/>
              <a:defRPr sz="1800">
                <a:solidFill>
                  <a:srgbClr val="404041"/>
                </a:solidFill>
                <a:latin typeface="Calibri"/>
                <a:ea typeface="Calibri"/>
                <a:cs typeface="Calibri"/>
                <a:sym typeface="Calibri"/>
              </a:defRPr>
            </a:lvl2pPr>
            <a:lvl3pPr marL="1371600" lvl="2" indent="-342900" rtl="0">
              <a:lnSpc>
                <a:spcPct val="95000"/>
              </a:lnSpc>
              <a:spcBef>
                <a:spcPts val="300"/>
              </a:spcBef>
              <a:spcAft>
                <a:spcPts val="0"/>
              </a:spcAft>
              <a:buClr>
                <a:srgbClr val="404041"/>
              </a:buClr>
              <a:buSzPts val="1800"/>
              <a:buFont typeface="Calibri"/>
              <a:buChar char="■"/>
              <a:defRPr sz="1800">
                <a:solidFill>
                  <a:srgbClr val="404041"/>
                </a:solidFill>
                <a:latin typeface="Calibri"/>
                <a:ea typeface="Calibri"/>
                <a:cs typeface="Calibri"/>
                <a:sym typeface="Calibri"/>
              </a:defRPr>
            </a:lvl3pPr>
            <a:lvl4pPr marL="1828800" lvl="3" indent="-342900" rtl="0">
              <a:lnSpc>
                <a:spcPct val="95000"/>
              </a:lnSpc>
              <a:spcBef>
                <a:spcPts val="800"/>
              </a:spcBef>
              <a:spcAft>
                <a:spcPts val="0"/>
              </a:spcAft>
              <a:buClr>
                <a:srgbClr val="404041"/>
              </a:buClr>
              <a:buSzPts val="1800"/>
              <a:buFont typeface="Calibri"/>
              <a:buChar char="●"/>
              <a:defRPr sz="1800">
                <a:solidFill>
                  <a:srgbClr val="404041"/>
                </a:solidFill>
                <a:latin typeface="Calibri"/>
                <a:ea typeface="Calibri"/>
                <a:cs typeface="Calibri"/>
                <a:sym typeface="Calibri"/>
              </a:defRPr>
            </a:lvl4pPr>
            <a:lvl5pPr marL="2286000" lvl="4" indent="-342900" rtl="0">
              <a:lnSpc>
                <a:spcPct val="95000"/>
              </a:lnSpc>
              <a:spcBef>
                <a:spcPts val="800"/>
              </a:spcBef>
              <a:spcAft>
                <a:spcPts val="0"/>
              </a:spcAft>
              <a:buClr>
                <a:srgbClr val="404041"/>
              </a:buClr>
              <a:buSzPts val="1800"/>
              <a:buFont typeface="Calibri"/>
              <a:buChar char="○"/>
              <a:defRPr sz="1800">
                <a:solidFill>
                  <a:srgbClr val="404041"/>
                </a:solidFill>
                <a:latin typeface="Calibri"/>
                <a:ea typeface="Calibri"/>
                <a:cs typeface="Calibri"/>
                <a:sym typeface="Calibri"/>
              </a:defRPr>
            </a:lvl5pPr>
            <a:lvl6pPr marL="2743200" lvl="5" indent="-342900" rtl="0">
              <a:lnSpc>
                <a:spcPct val="95000"/>
              </a:lnSpc>
              <a:spcBef>
                <a:spcPts val="800"/>
              </a:spcBef>
              <a:spcAft>
                <a:spcPts val="0"/>
              </a:spcAft>
              <a:buClr>
                <a:srgbClr val="404041"/>
              </a:buClr>
              <a:buSzPts val="1800"/>
              <a:buFont typeface="Calibri"/>
              <a:buChar char="■"/>
              <a:defRPr sz="1800">
                <a:solidFill>
                  <a:srgbClr val="404041"/>
                </a:solidFill>
                <a:latin typeface="Calibri"/>
                <a:ea typeface="Calibri"/>
                <a:cs typeface="Calibri"/>
                <a:sym typeface="Calibri"/>
              </a:defRPr>
            </a:lvl6pPr>
            <a:lvl7pPr marL="3200400" lvl="6" indent="-342900" rtl="0">
              <a:lnSpc>
                <a:spcPct val="95000"/>
              </a:lnSpc>
              <a:spcBef>
                <a:spcPts val="800"/>
              </a:spcBef>
              <a:spcAft>
                <a:spcPts val="0"/>
              </a:spcAft>
              <a:buClr>
                <a:srgbClr val="404041"/>
              </a:buClr>
              <a:buSzPts val="1800"/>
              <a:buFont typeface="Calibri"/>
              <a:buChar char="●"/>
              <a:defRPr sz="1800">
                <a:solidFill>
                  <a:srgbClr val="404041"/>
                </a:solidFill>
                <a:latin typeface="Calibri"/>
                <a:ea typeface="Calibri"/>
                <a:cs typeface="Calibri"/>
                <a:sym typeface="Calibri"/>
              </a:defRPr>
            </a:lvl7pPr>
            <a:lvl8pPr marL="3657600" lvl="7" indent="-342900" rtl="0">
              <a:lnSpc>
                <a:spcPct val="95000"/>
              </a:lnSpc>
              <a:spcBef>
                <a:spcPts val="800"/>
              </a:spcBef>
              <a:spcAft>
                <a:spcPts val="0"/>
              </a:spcAft>
              <a:buClr>
                <a:srgbClr val="404041"/>
              </a:buClr>
              <a:buSzPts val="1800"/>
              <a:buFont typeface="Calibri"/>
              <a:buChar char="○"/>
              <a:defRPr sz="1800">
                <a:solidFill>
                  <a:srgbClr val="404041"/>
                </a:solidFill>
                <a:latin typeface="Calibri"/>
                <a:ea typeface="Calibri"/>
                <a:cs typeface="Calibri"/>
                <a:sym typeface="Calibri"/>
              </a:defRPr>
            </a:lvl8pPr>
            <a:lvl9pPr marL="4114800" lvl="8" indent="-342900" rtl="0">
              <a:lnSpc>
                <a:spcPct val="95000"/>
              </a:lnSpc>
              <a:spcBef>
                <a:spcPts val="800"/>
              </a:spcBef>
              <a:spcAft>
                <a:spcPts val="800"/>
              </a:spcAft>
              <a:buClr>
                <a:srgbClr val="404041"/>
              </a:buClr>
              <a:buSzPts val="1800"/>
              <a:buFont typeface="Calibri"/>
              <a:buChar char="■"/>
              <a:defRPr sz="1800">
                <a:solidFill>
                  <a:srgbClr val="404041"/>
                </a:solidFill>
                <a:latin typeface="Calibri"/>
                <a:ea typeface="Calibri"/>
                <a:cs typeface="Calibri"/>
                <a:sym typeface="Calibri"/>
              </a:defRPr>
            </a:lvl9pPr>
          </a:lstStyle>
          <a:p>
            <a:endParaRPr/>
          </a:p>
        </p:txBody>
      </p:sp>
      <p:sp>
        <p:nvSpPr>
          <p:cNvPr id="7" name="Google Shape;7;p1"/>
          <p:cNvSpPr txBox="1">
            <a:spLocks noGrp="1"/>
          </p:cNvSpPr>
          <p:nvPr>
            <p:ph type="title"/>
          </p:nvPr>
        </p:nvSpPr>
        <p:spPr>
          <a:xfrm>
            <a:off x="2845600" y="1147175"/>
            <a:ext cx="5144400" cy="762600"/>
          </a:xfrm>
          <a:prstGeom prst="rect">
            <a:avLst/>
          </a:prstGeom>
          <a:noFill/>
          <a:ln>
            <a:noFill/>
          </a:ln>
        </p:spPr>
        <p:txBody>
          <a:bodyPr spcFirstLastPara="1" wrap="square" lIns="0" tIns="0" rIns="0" bIns="0" anchor="t" anchorCtr="0">
            <a:noAutofit/>
          </a:bodyPr>
          <a:lstStyle>
            <a:lvl1pPr lvl="0" rtl="0">
              <a:lnSpc>
                <a:spcPct val="90000"/>
              </a:lnSpc>
              <a:spcBef>
                <a:spcPts val="0"/>
              </a:spcBef>
              <a:spcAft>
                <a:spcPts val="0"/>
              </a:spcAft>
              <a:buClr>
                <a:srgbClr val="404041"/>
              </a:buClr>
              <a:buSzPts val="2600"/>
              <a:buFont typeface="Calibri"/>
              <a:buNone/>
              <a:defRPr sz="2600" b="1">
                <a:solidFill>
                  <a:srgbClr val="404041"/>
                </a:solidFill>
                <a:latin typeface="Calibri"/>
                <a:ea typeface="Calibri"/>
                <a:cs typeface="Calibri"/>
                <a:sym typeface="Calibri"/>
              </a:defRPr>
            </a:lvl1pPr>
            <a:lvl2pPr lvl="1" rtl="0">
              <a:spcBef>
                <a:spcPts val="30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pic>
        <p:nvPicPr>
          <p:cNvPr id="8" name="Google Shape;8;p1"/>
          <p:cNvPicPr preferRelativeResize="0"/>
          <p:nvPr/>
        </p:nvPicPr>
        <p:blipFill rotWithShape="1">
          <a:blip r:embed="rId34">
            <a:alphaModFix/>
          </a:blip>
          <a:srcRect l="1969" r="1969"/>
          <a:stretch/>
        </p:blipFill>
        <p:spPr>
          <a:xfrm>
            <a:off x="7247000" y="4554911"/>
            <a:ext cx="1897000" cy="521775"/>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189">
          <p15:clr>
            <a:srgbClr val="EA4335"/>
          </p15:clr>
        </p15:guide>
        <p15:guide id="2" pos="415">
          <p15:clr>
            <a:srgbClr val="EA4335"/>
          </p15:clr>
        </p15:guide>
        <p15:guide id="3" pos="532">
          <p15:clr>
            <a:srgbClr val="EA4335"/>
          </p15:clr>
        </p15:guide>
        <p15:guide id="4" pos="761">
          <p15:clr>
            <a:srgbClr val="EA4335"/>
          </p15:clr>
        </p15:guide>
        <p15:guide id="5" pos="877">
          <p15:clr>
            <a:srgbClr val="EA4335"/>
          </p15:clr>
        </p15:guide>
        <p15:guide id="6" pos="1105">
          <p15:clr>
            <a:srgbClr val="EA4335"/>
          </p15:clr>
        </p15:guide>
        <p15:guide id="7" pos="1222">
          <p15:clr>
            <a:srgbClr val="EA4335"/>
          </p15:clr>
        </p15:guide>
        <p15:guide id="8" pos="1449">
          <p15:clr>
            <a:srgbClr val="EA4335"/>
          </p15:clr>
        </p15:guide>
        <p15:guide id="9" pos="1565">
          <p15:clr>
            <a:srgbClr val="EA4335"/>
          </p15:clr>
        </p15:guide>
        <p15:guide id="10" pos="1793">
          <p15:clr>
            <a:srgbClr val="EA4335"/>
          </p15:clr>
        </p15:guide>
        <p15:guide id="11" pos="1915">
          <p15:clr>
            <a:srgbClr val="EA4335"/>
          </p15:clr>
        </p15:guide>
        <p15:guide id="12" pos="2138">
          <p15:clr>
            <a:srgbClr val="EA4335"/>
          </p15:clr>
        </p15:guide>
        <p15:guide id="13" pos="2259">
          <p15:clr>
            <a:srgbClr val="EA4335"/>
          </p15:clr>
        </p15:guide>
        <p15:guide id="14" pos="2482">
          <p15:clr>
            <a:srgbClr val="EA4335"/>
          </p15:clr>
        </p15:guide>
        <p15:guide id="15" pos="2605">
          <p15:clr>
            <a:srgbClr val="EA4335"/>
          </p15:clr>
        </p15:guide>
        <p15:guide id="16" pos="2826">
          <p15:clr>
            <a:srgbClr val="EA4335"/>
          </p15:clr>
        </p15:guide>
        <p15:guide id="17" pos="2948">
          <p15:clr>
            <a:srgbClr val="EA4335"/>
          </p15:clr>
        </p15:guide>
        <p15:guide id="18" pos="3170">
          <p15:clr>
            <a:srgbClr val="EA4335"/>
          </p15:clr>
        </p15:guide>
        <p15:guide id="19" pos="3294">
          <p15:clr>
            <a:srgbClr val="EA4335"/>
          </p15:clr>
        </p15:guide>
        <p15:guide id="20" pos="3516">
          <p15:clr>
            <a:srgbClr val="EA4335"/>
          </p15:clr>
        </p15:guide>
        <p15:guide id="21" pos="3637">
          <p15:clr>
            <a:srgbClr val="EA4335"/>
          </p15:clr>
        </p15:guide>
        <p15:guide id="22" pos="3860">
          <p15:clr>
            <a:srgbClr val="EA4335"/>
          </p15:clr>
        </p15:guide>
        <p15:guide id="23" pos="3983">
          <p15:clr>
            <a:srgbClr val="EA4335"/>
          </p15:clr>
        </p15:guide>
        <p15:guide id="24" pos="4209">
          <p15:clr>
            <a:srgbClr val="EA4335"/>
          </p15:clr>
        </p15:guide>
        <p15:guide id="25" pos="4325">
          <p15:clr>
            <a:srgbClr val="EA4335"/>
          </p15:clr>
        </p15:guide>
        <p15:guide id="26" pos="4554">
          <p15:clr>
            <a:srgbClr val="EA4335"/>
          </p15:clr>
        </p15:guide>
        <p15:guide id="27" pos="4671">
          <p15:clr>
            <a:srgbClr val="EA4335"/>
          </p15:clr>
        </p15:guide>
        <p15:guide id="28" pos="4900">
          <p15:clr>
            <a:srgbClr val="EA4335"/>
          </p15:clr>
        </p15:guide>
        <p15:guide id="29" pos="5243">
          <p15:clr>
            <a:srgbClr val="EA4335"/>
          </p15:clr>
        </p15:guide>
        <p15:guide id="30" pos="5014">
          <p15:clr>
            <a:srgbClr val="EA4335"/>
          </p15:clr>
        </p15:guide>
        <p15:guide id="31" pos="5359">
          <p15:clr>
            <a:srgbClr val="EA4335"/>
          </p15:clr>
        </p15:guide>
        <p15:guide id="32" pos="5587">
          <p15:clr>
            <a:srgbClr val="EA4335"/>
          </p15:clr>
        </p15:guide>
        <p15:guide id="33" orient="horz" pos="335">
          <p15:clr>
            <a:srgbClr val="EA4335"/>
          </p15:clr>
        </p15:guide>
        <p15:guide id="34" orient="horz" pos="601">
          <p15:clr>
            <a:srgbClr val="EA4335"/>
          </p15:clr>
        </p15:guide>
        <p15:guide id="35" orient="horz" pos="723">
          <p15:clr>
            <a:srgbClr val="EA4335"/>
          </p15:clr>
        </p15:guide>
        <p15:guide id="36" orient="horz" pos="988">
          <p15:clr>
            <a:srgbClr val="EA4335"/>
          </p15:clr>
        </p15:guide>
        <p15:guide id="37" orient="horz" pos="1110">
          <p15:clr>
            <a:srgbClr val="EA4335"/>
          </p15:clr>
        </p15:guide>
        <p15:guide id="38" orient="horz" pos="1374">
          <p15:clr>
            <a:srgbClr val="EA4335"/>
          </p15:clr>
        </p15:guide>
        <p15:guide id="39" orient="horz" pos="1490">
          <p15:clr>
            <a:srgbClr val="EA4335"/>
          </p15:clr>
        </p15:guide>
        <p15:guide id="40" orient="horz" pos="1760">
          <p15:clr>
            <a:srgbClr val="EA4335"/>
          </p15:clr>
        </p15:guide>
        <p15:guide id="41" orient="horz" pos="1876">
          <p15:clr>
            <a:srgbClr val="EA4335"/>
          </p15:clr>
        </p15:guide>
        <p15:guide id="42" orient="horz" pos="2141">
          <p15:clr>
            <a:srgbClr val="EA4335"/>
          </p15:clr>
        </p15:guide>
        <p15:guide id="43" orient="horz" pos="2262">
          <p15:clr>
            <a:srgbClr val="EA4335"/>
          </p15:clr>
        </p15:guide>
        <p15:guide id="44" orient="horz" pos="2528">
          <p15:clr>
            <a:srgbClr val="EA4335"/>
          </p15:clr>
        </p15:guide>
        <p15:guide id="45" orient="horz" pos="2649">
          <p15:clr>
            <a:srgbClr val="EA4335"/>
          </p15:clr>
        </p15:guide>
        <p15:guide id="46" orient="horz" pos="2818">
          <p15:clr>
            <a:srgbClr val="EA4335"/>
          </p15:clr>
        </p15:guide>
        <p15:guide id="47" orient="horz" pos="3052">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hyperlink" Target="https://pixabay.com/images/id-2891888/"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hyperlink" Target="https://pixabay.com/images/id-6786741/"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hyperlink" Target="https://pixabay.com/users/alexandra_koch-621802/"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png"/><Relationship Id="rId17" Type="http://schemas.openxmlformats.org/officeDocument/2006/relationships/image" Target="../media/image39.png"/><Relationship Id="rId2" Type="http://schemas.openxmlformats.org/officeDocument/2006/relationships/notesSlide" Target="../notesSlides/notesSlide7.xml"/><Relationship Id="rId16" Type="http://schemas.openxmlformats.org/officeDocument/2006/relationships/image" Target="../media/image38.png"/><Relationship Id="rId1" Type="http://schemas.openxmlformats.org/officeDocument/2006/relationships/slideLayout" Target="../slideLayouts/slideLayout31.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5" Type="http://schemas.openxmlformats.org/officeDocument/2006/relationships/image" Target="../media/image3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jpg"/><Relationship Id="rId14" Type="http://schemas.openxmlformats.org/officeDocument/2006/relationships/image" Target="../media/image36.png"/></Relationships>
</file>

<file path=ppt/slides/_rels/slide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30.xml"/><Relationship Id="rId4" Type="http://schemas.openxmlformats.org/officeDocument/2006/relationships/image" Target="../media/image41.png"/></Relationships>
</file>

<file path=ppt/slides/_rels/slide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9.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4"/>
          <p:cNvSpPr/>
          <p:nvPr/>
        </p:nvSpPr>
        <p:spPr>
          <a:xfrm>
            <a:off x="525750" y="954850"/>
            <a:ext cx="5601300" cy="15606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solidFill>
                  <a:schemeClr val="lt1"/>
                </a:solidFill>
              </a:rPr>
              <a:t>    </a:t>
            </a:r>
            <a:endParaRPr>
              <a:solidFill>
                <a:schemeClr val="lt1"/>
              </a:solidFill>
            </a:endParaRPr>
          </a:p>
        </p:txBody>
      </p:sp>
      <p:sp>
        <p:nvSpPr>
          <p:cNvPr id="215" name="Google Shape;215;p34"/>
          <p:cNvSpPr txBox="1"/>
          <p:nvPr/>
        </p:nvSpPr>
        <p:spPr>
          <a:xfrm>
            <a:off x="765175" y="1944475"/>
            <a:ext cx="2297100" cy="2154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endParaRPr/>
          </a:p>
        </p:txBody>
      </p:sp>
      <p:grpSp>
        <p:nvGrpSpPr>
          <p:cNvPr id="216" name="Google Shape;216;p34"/>
          <p:cNvGrpSpPr/>
          <p:nvPr/>
        </p:nvGrpSpPr>
        <p:grpSpPr>
          <a:xfrm>
            <a:off x="6079950" y="1762150"/>
            <a:ext cx="94200" cy="460275"/>
            <a:chOff x="6193700" y="1865950"/>
            <a:chExt cx="94200" cy="460275"/>
          </a:xfrm>
        </p:grpSpPr>
        <p:sp>
          <p:nvSpPr>
            <p:cNvPr id="217" name="Google Shape;217;p34"/>
            <p:cNvSpPr/>
            <p:nvPr/>
          </p:nvSpPr>
          <p:spPr>
            <a:xfrm>
              <a:off x="6193700" y="1865950"/>
              <a:ext cx="94200" cy="94200"/>
            </a:xfrm>
            <a:prstGeom prst="rect">
              <a:avLst/>
            </a:prstGeom>
            <a:solidFill>
              <a:srgbClr val="00B0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 </a:t>
              </a:r>
              <a:endParaRPr/>
            </a:p>
          </p:txBody>
        </p:sp>
        <p:sp>
          <p:nvSpPr>
            <p:cNvPr id="218" name="Google Shape;218;p34"/>
            <p:cNvSpPr/>
            <p:nvPr/>
          </p:nvSpPr>
          <p:spPr>
            <a:xfrm>
              <a:off x="6193700" y="1987975"/>
              <a:ext cx="94200" cy="94200"/>
            </a:xfrm>
            <a:prstGeom prst="rect">
              <a:avLst/>
            </a:prstGeom>
            <a:solidFill>
              <a:srgbClr val="E518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 </a:t>
              </a:r>
              <a:endParaRPr/>
            </a:p>
          </p:txBody>
        </p:sp>
        <p:sp>
          <p:nvSpPr>
            <p:cNvPr id="219" name="Google Shape;219;p34"/>
            <p:cNvSpPr/>
            <p:nvPr/>
          </p:nvSpPr>
          <p:spPr>
            <a:xfrm>
              <a:off x="6193700" y="2110000"/>
              <a:ext cx="94200" cy="94200"/>
            </a:xfrm>
            <a:prstGeom prst="rect">
              <a:avLst/>
            </a:prstGeom>
            <a:solidFill>
              <a:srgbClr val="F8B20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 </a:t>
              </a:r>
              <a:endParaRPr/>
            </a:p>
          </p:txBody>
        </p:sp>
        <p:sp>
          <p:nvSpPr>
            <p:cNvPr id="220" name="Google Shape;220;p34"/>
            <p:cNvSpPr/>
            <p:nvPr/>
          </p:nvSpPr>
          <p:spPr>
            <a:xfrm>
              <a:off x="6193700" y="2232025"/>
              <a:ext cx="94200" cy="94200"/>
            </a:xfrm>
            <a:prstGeom prst="rect">
              <a:avLst/>
            </a:prstGeom>
            <a:solidFill>
              <a:srgbClr val="8E48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 </a:t>
              </a:r>
              <a:endParaRPr/>
            </a:p>
          </p:txBody>
        </p:sp>
      </p:grpSp>
      <p:sp>
        <p:nvSpPr>
          <p:cNvPr id="221" name="Google Shape;221;p34"/>
          <p:cNvSpPr txBox="1">
            <a:spLocks noGrp="1"/>
          </p:cNvSpPr>
          <p:nvPr>
            <p:ph type="title"/>
          </p:nvPr>
        </p:nvSpPr>
        <p:spPr>
          <a:xfrm>
            <a:off x="827013" y="1147175"/>
            <a:ext cx="5144400" cy="762600"/>
          </a:xfrm>
          <a:prstGeom prst="rect">
            <a:avLst/>
          </a:prstGeom>
        </p:spPr>
        <p:txBody>
          <a:bodyPr spcFirstLastPara="1" wrap="square" lIns="0" tIns="0" rIns="0" bIns="0" anchor="t" anchorCtr="0">
            <a:noAutofit/>
          </a:bodyPr>
          <a:lstStyle/>
          <a:p>
            <a:pPr marL="0" lvl="0" indent="0" algn="l" rtl="0">
              <a:lnSpc>
                <a:spcPct val="90000"/>
              </a:lnSpc>
              <a:spcBef>
                <a:spcPts val="0"/>
              </a:spcBef>
              <a:spcAft>
                <a:spcPts val="0"/>
              </a:spcAft>
              <a:buNone/>
            </a:pPr>
            <a:r>
              <a:rPr lang="en-GB"/>
              <a:t>Discoverability of Training Materials &amp; Activities</a:t>
            </a:r>
            <a:endParaRPr/>
          </a:p>
          <a:p>
            <a:pPr marL="0" lvl="0" indent="0" algn="l" rtl="0">
              <a:lnSpc>
                <a:spcPct val="90000"/>
              </a:lnSpc>
              <a:spcBef>
                <a:spcPts val="300"/>
              </a:spcBef>
              <a:spcAft>
                <a:spcPts val="200"/>
              </a:spcAft>
              <a:buNone/>
            </a:pPr>
            <a:r>
              <a:rPr lang="en-GB" sz="1900" b="0"/>
              <a:t>A KEY COMPONENT IN A NATIONAL APPROACH TO DIGITAL RESEARCH SKILLS TRAINING</a:t>
            </a:r>
            <a:endParaRPr/>
          </a:p>
        </p:txBody>
      </p:sp>
      <p:sp>
        <p:nvSpPr>
          <p:cNvPr id="222" name="Google Shape;222;p34"/>
          <p:cNvSpPr txBox="1"/>
          <p:nvPr/>
        </p:nvSpPr>
        <p:spPr>
          <a:xfrm>
            <a:off x="834128" y="2746684"/>
            <a:ext cx="878100" cy="1677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GB" sz="1200" b="1">
                <a:solidFill>
                  <a:schemeClr val="lt1"/>
                </a:solidFill>
                <a:latin typeface="Calibri"/>
                <a:ea typeface="Calibri"/>
                <a:cs typeface="Calibri"/>
                <a:sym typeface="Calibri"/>
              </a:rPr>
              <a:t>21 January 22</a:t>
            </a:r>
            <a:endParaRPr sz="1200" b="1">
              <a:solidFill>
                <a:schemeClr val="lt1"/>
              </a:solidFill>
              <a:latin typeface="Calibri"/>
              <a:ea typeface="Calibri"/>
              <a:cs typeface="Calibri"/>
              <a:sym typeface="Calibri"/>
            </a:endParaRPr>
          </a:p>
        </p:txBody>
      </p:sp>
      <p:sp>
        <p:nvSpPr>
          <p:cNvPr id="223" name="Google Shape;223;p34"/>
          <p:cNvSpPr txBox="1">
            <a:spLocks noGrp="1"/>
          </p:cNvSpPr>
          <p:nvPr>
            <p:ph type="body" idx="2"/>
          </p:nvPr>
        </p:nvSpPr>
        <p:spPr>
          <a:xfrm>
            <a:off x="2250875" y="2980525"/>
            <a:ext cx="4340700" cy="5217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GB"/>
              <a:t>Kathryn Unsworth - Manager, Skilled Workforce Development, ARDC</a:t>
            </a:r>
            <a:endParaRPr sz="1200">
              <a:solidFill>
                <a:schemeClr val="lt1"/>
              </a:solidFill>
              <a:latin typeface="Calibri"/>
              <a:ea typeface="Calibri"/>
              <a:cs typeface="Calibri"/>
              <a:sym typeface="Calibri"/>
            </a:endParaRPr>
          </a:p>
          <a:p>
            <a:pPr marL="0" lvl="0" indent="0" algn="l" rtl="0">
              <a:spcBef>
                <a:spcPts val="0"/>
              </a:spcBef>
              <a:spcAft>
                <a:spcPts val="0"/>
              </a:spcAft>
              <a:buNone/>
            </a:pPr>
            <a:endParaRPr sz="1200">
              <a:solidFill>
                <a:schemeClr val="lt1"/>
              </a:solidFill>
              <a:latin typeface="Calibri"/>
              <a:ea typeface="Calibri"/>
              <a:cs typeface="Calibri"/>
              <a:sym typeface="Calibri"/>
            </a:endParaRPr>
          </a:p>
        </p:txBody>
      </p:sp>
      <p:sp>
        <p:nvSpPr>
          <p:cNvPr id="224" name="Google Shape;224;p34"/>
          <p:cNvSpPr txBox="1"/>
          <p:nvPr/>
        </p:nvSpPr>
        <p:spPr>
          <a:xfrm>
            <a:off x="1860000" y="4616050"/>
            <a:ext cx="4494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latin typeface="Calibri"/>
                <a:ea typeface="Calibri"/>
                <a:cs typeface="Calibri"/>
                <a:sym typeface="Calibri"/>
              </a:rPr>
              <a:t>Amplifying digital research training opportunities nationally</a:t>
            </a:r>
            <a:endParaRPr>
              <a:latin typeface="Calibri"/>
              <a:ea typeface="Calibri"/>
              <a:cs typeface="Calibri"/>
              <a:sym typeface="Calibri"/>
            </a:endParaRPr>
          </a:p>
        </p:txBody>
      </p:sp>
      <p:pic>
        <p:nvPicPr>
          <p:cNvPr id="225" name="Google Shape;225;p34"/>
          <p:cNvPicPr preferRelativeResize="0"/>
          <p:nvPr/>
        </p:nvPicPr>
        <p:blipFill>
          <a:blip r:embed="rId3">
            <a:alphaModFix/>
          </a:blip>
          <a:stretch>
            <a:fillRect/>
          </a:stretch>
        </p:blipFill>
        <p:spPr>
          <a:xfrm>
            <a:off x="765163" y="4566727"/>
            <a:ext cx="1045724" cy="49884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pic>
        <p:nvPicPr>
          <p:cNvPr id="322" name="Google Shape;322;p43"/>
          <p:cNvPicPr preferRelativeResize="0">
            <a:picLocks noGrp="1"/>
          </p:cNvPicPr>
          <p:nvPr>
            <p:ph type="pic" idx="2"/>
          </p:nvPr>
        </p:nvPicPr>
        <p:blipFill rotWithShape="1">
          <a:blip r:embed="rId3">
            <a:alphaModFix/>
          </a:blip>
          <a:srcRect t="2714" b="2705"/>
          <a:stretch/>
        </p:blipFill>
        <p:spPr>
          <a:xfrm>
            <a:off x="3586750" y="532200"/>
            <a:ext cx="5557248" cy="3942000"/>
          </a:xfrm>
          <a:prstGeom prst="rect">
            <a:avLst/>
          </a:prstGeom>
        </p:spPr>
      </p:pic>
      <p:sp>
        <p:nvSpPr>
          <p:cNvPr id="323" name="Google Shape;323;p43"/>
          <p:cNvSpPr txBox="1">
            <a:spLocks noGrp="1"/>
          </p:cNvSpPr>
          <p:nvPr>
            <p:ph type="title"/>
          </p:nvPr>
        </p:nvSpPr>
        <p:spPr>
          <a:xfrm>
            <a:off x="659200" y="855675"/>
            <a:ext cx="2927700" cy="303900"/>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en-GB"/>
              <a:t>FUTURE DEVELOPMENTS</a:t>
            </a:r>
            <a:endParaRPr sz="2400" b="0"/>
          </a:p>
        </p:txBody>
      </p:sp>
      <p:sp>
        <p:nvSpPr>
          <p:cNvPr id="324" name="Google Shape;324;p43"/>
          <p:cNvSpPr txBox="1">
            <a:spLocks noGrp="1"/>
          </p:cNvSpPr>
          <p:nvPr>
            <p:ph type="body" idx="1"/>
          </p:nvPr>
        </p:nvSpPr>
        <p:spPr>
          <a:xfrm>
            <a:off x="659000" y="1550500"/>
            <a:ext cx="2673900" cy="3103500"/>
          </a:xfrm>
          <a:prstGeom prst="rect">
            <a:avLst/>
          </a:prstGeom>
        </p:spPr>
        <p:txBody>
          <a:bodyPr spcFirstLastPara="1" wrap="square" lIns="0" tIns="0" rIns="0" bIns="0" anchor="t" anchorCtr="0">
            <a:noAutofit/>
          </a:bodyPr>
          <a:lstStyle/>
          <a:p>
            <a:pPr marL="0" lvl="0" indent="0" algn="l" rtl="0">
              <a:lnSpc>
                <a:spcPct val="90000"/>
              </a:lnSpc>
              <a:spcBef>
                <a:spcPts val="0"/>
              </a:spcBef>
              <a:spcAft>
                <a:spcPts val="0"/>
              </a:spcAft>
              <a:buNone/>
            </a:pPr>
            <a:r>
              <a:rPr lang="en-GB" sz="2000"/>
              <a:t>January to March 2022</a:t>
            </a:r>
            <a:endParaRPr sz="2000" b="0"/>
          </a:p>
          <a:p>
            <a:pPr marL="457200" lvl="0" indent="-349250" algn="l" rtl="0">
              <a:lnSpc>
                <a:spcPct val="90000"/>
              </a:lnSpc>
              <a:spcBef>
                <a:spcPts val="600"/>
              </a:spcBef>
              <a:spcAft>
                <a:spcPts val="0"/>
              </a:spcAft>
              <a:buSzPts val="1900"/>
              <a:buChar char="●"/>
            </a:pPr>
            <a:r>
              <a:rPr lang="en-GB" b="0"/>
              <a:t>Automated ingest processes</a:t>
            </a:r>
            <a:br>
              <a:rPr lang="en-GB" b="0"/>
            </a:br>
            <a:endParaRPr sz="1000" b="0"/>
          </a:p>
          <a:p>
            <a:pPr marL="457200" lvl="0" indent="-349250" algn="l" rtl="0">
              <a:lnSpc>
                <a:spcPct val="90000"/>
              </a:lnSpc>
              <a:spcBef>
                <a:spcPts val="300"/>
              </a:spcBef>
              <a:spcAft>
                <a:spcPts val="0"/>
              </a:spcAft>
              <a:buSzPts val="1900"/>
              <a:buChar char="●"/>
            </a:pPr>
            <a:r>
              <a:rPr lang="en-GB" b="0"/>
              <a:t>ANZSRC Field of Research (FoR) codes - RVA vocab integration</a:t>
            </a:r>
            <a:br>
              <a:rPr lang="en-GB" b="0"/>
            </a:br>
            <a:endParaRPr sz="1000" b="0"/>
          </a:p>
          <a:p>
            <a:pPr marL="457200" lvl="0" indent="-349250" algn="l" rtl="0">
              <a:lnSpc>
                <a:spcPct val="90000"/>
              </a:lnSpc>
              <a:spcBef>
                <a:spcPts val="300"/>
              </a:spcBef>
              <a:spcAft>
                <a:spcPts val="0"/>
              </a:spcAft>
              <a:buSzPts val="1900"/>
              <a:buChar char="●"/>
            </a:pPr>
            <a:r>
              <a:rPr lang="en-GB" b="0"/>
              <a:t>Non-AAF log in</a:t>
            </a:r>
            <a:br>
              <a:rPr lang="en-GB" b="0"/>
            </a:br>
            <a:endParaRPr sz="1000" b="0"/>
          </a:p>
          <a:p>
            <a:pPr marL="457200" lvl="0" indent="-349250" algn="l" rtl="0">
              <a:lnSpc>
                <a:spcPct val="90000"/>
              </a:lnSpc>
              <a:spcBef>
                <a:spcPts val="300"/>
              </a:spcBef>
              <a:spcAft>
                <a:spcPts val="0"/>
              </a:spcAft>
              <a:buSzPts val="1900"/>
              <a:buChar char="●"/>
            </a:pPr>
            <a:r>
              <a:rPr lang="en-GB" b="0"/>
              <a:t>eLearning registry?</a:t>
            </a:r>
            <a:br>
              <a:rPr lang="en-GB" b="0"/>
            </a:br>
            <a:endParaRPr sz="1000" b="0"/>
          </a:p>
          <a:p>
            <a:pPr marL="457200" lvl="0" indent="-349250" algn="l" rtl="0">
              <a:lnSpc>
                <a:spcPct val="90000"/>
              </a:lnSpc>
              <a:spcBef>
                <a:spcPts val="300"/>
              </a:spcBef>
              <a:spcAft>
                <a:spcPts val="300"/>
              </a:spcAft>
              <a:buSzPts val="1900"/>
              <a:buChar char="●"/>
            </a:pPr>
            <a:r>
              <a:rPr lang="en-GB" b="0"/>
              <a:t>Bug fixes</a:t>
            </a:r>
            <a:br>
              <a:rPr lang="en-GB" b="0"/>
            </a:br>
            <a:endParaRPr b="0"/>
          </a:p>
        </p:txBody>
      </p:sp>
      <p:sp>
        <p:nvSpPr>
          <p:cNvPr id="325" name="Google Shape;325;p43"/>
          <p:cNvSpPr txBox="1"/>
          <p:nvPr/>
        </p:nvSpPr>
        <p:spPr>
          <a:xfrm>
            <a:off x="6464075" y="4419250"/>
            <a:ext cx="28029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00"/>
              <a:t>QuinceCreative </a:t>
            </a:r>
            <a:r>
              <a:rPr lang="en-GB" sz="800" u="sng">
                <a:solidFill>
                  <a:srgbClr val="2200CC"/>
                </a:solidFill>
                <a:hlinkClick r:id="rId4">
                  <a:extLst>
                    <a:ext uri="{A12FA001-AC4F-418D-AE19-62706E023703}">
                      <ahyp:hlinkClr xmlns:ahyp="http://schemas.microsoft.com/office/drawing/2018/hyperlinkcolor" val="tx"/>
                    </a:ext>
                  </a:extLst>
                </a:hlinkClick>
              </a:rPr>
              <a:t>https://pixabay.com/images/id-2891888/</a:t>
            </a:r>
            <a:endParaRPr sz="1100">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pic>
        <p:nvPicPr>
          <p:cNvPr id="330" name="Google Shape;330;p44"/>
          <p:cNvPicPr preferRelativeResize="0">
            <a:picLocks noGrp="1"/>
          </p:cNvPicPr>
          <p:nvPr>
            <p:ph type="pic" idx="2"/>
          </p:nvPr>
        </p:nvPicPr>
        <p:blipFill rotWithShape="1">
          <a:blip r:embed="rId3">
            <a:alphaModFix/>
          </a:blip>
          <a:srcRect l="10348" r="10356"/>
          <a:stretch/>
        </p:blipFill>
        <p:spPr>
          <a:xfrm>
            <a:off x="3586750" y="532200"/>
            <a:ext cx="5557248" cy="3942000"/>
          </a:xfrm>
          <a:prstGeom prst="rect">
            <a:avLst/>
          </a:prstGeom>
        </p:spPr>
      </p:pic>
      <p:sp>
        <p:nvSpPr>
          <p:cNvPr id="331" name="Google Shape;331;p44"/>
          <p:cNvSpPr txBox="1">
            <a:spLocks noGrp="1"/>
          </p:cNvSpPr>
          <p:nvPr>
            <p:ph type="title"/>
          </p:nvPr>
        </p:nvSpPr>
        <p:spPr>
          <a:xfrm>
            <a:off x="659200" y="855675"/>
            <a:ext cx="3167700" cy="3039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GB"/>
              <a:t>A SUSTAINABLE FUTURE </a:t>
            </a:r>
            <a:endParaRPr/>
          </a:p>
          <a:p>
            <a:pPr marL="0" lvl="0" indent="0" algn="l" rtl="0">
              <a:spcBef>
                <a:spcPts val="300"/>
              </a:spcBef>
              <a:spcAft>
                <a:spcPts val="300"/>
              </a:spcAft>
              <a:buNone/>
            </a:pPr>
            <a:r>
              <a:rPr lang="en-GB"/>
              <a:t>FOR DReSA</a:t>
            </a:r>
            <a:endParaRPr sz="2400" b="0"/>
          </a:p>
        </p:txBody>
      </p:sp>
      <p:sp>
        <p:nvSpPr>
          <p:cNvPr id="332" name="Google Shape;332;p44"/>
          <p:cNvSpPr txBox="1">
            <a:spLocks noGrp="1"/>
          </p:cNvSpPr>
          <p:nvPr>
            <p:ph type="body" idx="1"/>
          </p:nvPr>
        </p:nvSpPr>
        <p:spPr>
          <a:xfrm>
            <a:off x="659000" y="1691325"/>
            <a:ext cx="2851800" cy="3103500"/>
          </a:xfrm>
          <a:prstGeom prst="rect">
            <a:avLst/>
          </a:prstGeom>
        </p:spPr>
        <p:txBody>
          <a:bodyPr spcFirstLastPara="1" wrap="square" lIns="0" tIns="0" rIns="0" bIns="0" anchor="t" anchorCtr="0">
            <a:noAutofit/>
          </a:bodyPr>
          <a:lstStyle/>
          <a:p>
            <a:pPr marL="0" lvl="0" indent="0" algn="l" rtl="0">
              <a:lnSpc>
                <a:spcPct val="90000"/>
              </a:lnSpc>
              <a:spcBef>
                <a:spcPts val="0"/>
              </a:spcBef>
              <a:spcAft>
                <a:spcPts val="0"/>
              </a:spcAft>
              <a:buNone/>
            </a:pPr>
            <a:r>
              <a:rPr lang="en-GB" b="0"/>
              <a:t>5 Step Plan for sustainability:</a:t>
            </a:r>
            <a:endParaRPr b="0"/>
          </a:p>
          <a:p>
            <a:pPr marL="457200" lvl="0" indent="-349250" algn="l" rtl="0">
              <a:lnSpc>
                <a:spcPct val="90000"/>
              </a:lnSpc>
              <a:spcBef>
                <a:spcPts val="300"/>
              </a:spcBef>
              <a:spcAft>
                <a:spcPts val="0"/>
              </a:spcAft>
              <a:buSzPts val="1900"/>
              <a:buAutoNum type="arabicPeriod"/>
            </a:pPr>
            <a:r>
              <a:rPr lang="en-GB" b="0"/>
              <a:t>Technical architecture</a:t>
            </a:r>
            <a:endParaRPr b="0"/>
          </a:p>
          <a:p>
            <a:pPr marL="457200" lvl="0" indent="-349250" algn="l" rtl="0">
              <a:lnSpc>
                <a:spcPct val="90000"/>
              </a:lnSpc>
              <a:spcBef>
                <a:spcPts val="0"/>
              </a:spcBef>
              <a:spcAft>
                <a:spcPts val="0"/>
              </a:spcAft>
              <a:buSzPts val="1900"/>
              <a:buAutoNum type="arabicPeriod"/>
            </a:pPr>
            <a:r>
              <a:rPr lang="en-GB" b="0"/>
              <a:t>Critical mass of content</a:t>
            </a:r>
            <a:endParaRPr b="0"/>
          </a:p>
          <a:p>
            <a:pPr marL="457200" lvl="0" indent="-349250" algn="l" rtl="0">
              <a:lnSpc>
                <a:spcPct val="90000"/>
              </a:lnSpc>
              <a:spcBef>
                <a:spcPts val="0"/>
              </a:spcBef>
              <a:spcAft>
                <a:spcPts val="0"/>
              </a:spcAft>
              <a:buSzPts val="1900"/>
              <a:buAutoNum type="arabicPeriod"/>
            </a:pPr>
            <a:r>
              <a:rPr lang="en-GB" b="0"/>
              <a:t>Links to other training registries, repositories and websites</a:t>
            </a:r>
            <a:endParaRPr b="0"/>
          </a:p>
          <a:p>
            <a:pPr marL="457200" lvl="0" indent="-349250" algn="l" rtl="0">
              <a:lnSpc>
                <a:spcPct val="90000"/>
              </a:lnSpc>
              <a:spcBef>
                <a:spcPts val="0"/>
              </a:spcBef>
              <a:spcAft>
                <a:spcPts val="0"/>
              </a:spcAft>
              <a:buSzPts val="1900"/>
              <a:buAutoNum type="arabicPeriod"/>
            </a:pPr>
            <a:r>
              <a:rPr lang="en-GB" b="0"/>
              <a:t>Suitable governance and funding model</a:t>
            </a:r>
            <a:endParaRPr b="0"/>
          </a:p>
          <a:p>
            <a:pPr marL="457200" lvl="0" indent="-349250" algn="l" rtl="0">
              <a:lnSpc>
                <a:spcPct val="90000"/>
              </a:lnSpc>
              <a:spcBef>
                <a:spcPts val="0"/>
              </a:spcBef>
              <a:spcAft>
                <a:spcPts val="0"/>
              </a:spcAft>
              <a:buSzPts val="1900"/>
              <a:buAutoNum type="arabicPeriod"/>
            </a:pPr>
            <a:r>
              <a:rPr lang="en-GB" b="0"/>
              <a:t>Measure and evaluate impact of DReSA</a:t>
            </a:r>
            <a:br>
              <a:rPr lang="en-GB" b="0"/>
            </a:br>
            <a:endParaRPr sz="1000" b="0"/>
          </a:p>
          <a:p>
            <a:pPr marL="0" lvl="0" indent="0" algn="l" rtl="0">
              <a:lnSpc>
                <a:spcPct val="90000"/>
              </a:lnSpc>
              <a:spcBef>
                <a:spcPts val="300"/>
              </a:spcBef>
              <a:spcAft>
                <a:spcPts val="300"/>
              </a:spcAft>
              <a:buNone/>
            </a:pPr>
            <a:endParaRPr b="0"/>
          </a:p>
        </p:txBody>
      </p:sp>
      <p:sp>
        <p:nvSpPr>
          <p:cNvPr id="333" name="Google Shape;333;p44"/>
          <p:cNvSpPr txBox="1"/>
          <p:nvPr/>
        </p:nvSpPr>
        <p:spPr>
          <a:xfrm>
            <a:off x="6819500" y="4419250"/>
            <a:ext cx="2406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00"/>
              <a:t>Tumisu </a:t>
            </a:r>
            <a:r>
              <a:rPr lang="en-GB" sz="800" u="sng">
                <a:solidFill>
                  <a:schemeClr val="hlink"/>
                </a:solidFill>
                <a:hlinkClick r:id="rId4"/>
              </a:rPr>
              <a:t>https://pixabay.com/images/id-6786741/</a:t>
            </a:r>
            <a:r>
              <a:rPr lang="en-GB" sz="800"/>
              <a:t> </a:t>
            </a:r>
            <a:endParaRPr sz="1100">
              <a:latin typeface="Calibri"/>
              <a:ea typeface="Calibri"/>
              <a:cs typeface="Calibri"/>
              <a:sym typeface="Calibri"/>
            </a:endParaRPr>
          </a:p>
        </p:txBody>
      </p:sp>
      <p:sp>
        <p:nvSpPr>
          <p:cNvPr id="334" name="Google Shape;334;p44"/>
          <p:cNvSpPr txBox="1"/>
          <p:nvPr/>
        </p:nvSpPr>
        <p:spPr>
          <a:xfrm>
            <a:off x="6635050" y="2099650"/>
            <a:ext cx="2286600" cy="723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500">
                <a:solidFill>
                  <a:schemeClr val="lt1"/>
                </a:solidFill>
                <a:latin typeface="Caveat SemiBold"/>
                <a:ea typeface="Caveat SemiBold"/>
                <a:cs typeface="Caveat SemiBold"/>
                <a:sym typeface="Caveat SemiBold"/>
              </a:rPr>
              <a:t>And beyond…</a:t>
            </a:r>
            <a:endParaRPr sz="3500">
              <a:solidFill>
                <a:schemeClr val="lt1"/>
              </a:solidFill>
              <a:latin typeface="Caveat SemiBold"/>
              <a:ea typeface="Caveat SemiBold"/>
              <a:cs typeface="Caveat SemiBold"/>
              <a:sym typeface="Caveat SemiBo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45"/>
          <p:cNvSpPr txBox="1">
            <a:spLocks noGrp="1"/>
          </p:cNvSpPr>
          <p:nvPr>
            <p:ph type="title"/>
          </p:nvPr>
        </p:nvSpPr>
        <p:spPr>
          <a:xfrm>
            <a:off x="562950" y="170375"/>
            <a:ext cx="8111700" cy="594900"/>
          </a:xfrm>
          <a:prstGeom prst="rect">
            <a:avLst/>
          </a:prstGeom>
        </p:spPr>
        <p:txBody>
          <a:bodyPr spcFirstLastPara="1" wrap="square" lIns="0" tIns="0" rIns="0" bIns="0" anchor="t" anchorCtr="0">
            <a:noAutofit/>
          </a:bodyPr>
          <a:lstStyle/>
          <a:p>
            <a:pPr marL="0" lvl="0" indent="0" algn="l" rtl="0">
              <a:lnSpc>
                <a:spcPct val="115000"/>
              </a:lnSpc>
              <a:spcBef>
                <a:spcPts val="1800"/>
              </a:spcBef>
              <a:spcAft>
                <a:spcPts val="600"/>
              </a:spcAft>
              <a:buNone/>
            </a:pPr>
            <a:r>
              <a:rPr lang="en-GB">
                <a:solidFill>
                  <a:srgbClr val="000000"/>
                </a:solidFill>
              </a:rPr>
              <a:t>TO BE </a:t>
            </a:r>
            <a:r>
              <a:rPr lang="en-GB" b="1" u="sng">
                <a:solidFill>
                  <a:srgbClr val="000000"/>
                </a:solidFill>
              </a:rPr>
              <a:t>FAIR</a:t>
            </a:r>
            <a:r>
              <a:rPr lang="en-GB">
                <a:solidFill>
                  <a:srgbClr val="000000"/>
                </a:solidFill>
              </a:rPr>
              <a:t>, WE ALL NEED TO BE ON THE SAME PAGE</a:t>
            </a:r>
            <a:endParaRPr sz="3200"/>
          </a:p>
        </p:txBody>
      </p:sp>
      <p:pic>
        <p:nvPicPr>
          <p:cNvPr id="340" name="Google Shape;340;p45"/>
          <p:cNvPicPr preferRelativeResize="0"/>
          <p:nvPr/>
        </p:nvPicPr>
        <p:blipFill>
          <a:blip r:embed="rId3">
            <a:alphaModFix/>
          </a:blip>
          <a:stretch>
            <a:fillRect/>
          </a:stretch>
        </p:blipFill>
        <p:spPr>
          <a:xfrm>
            <a:off x="4135048" y="1073111"/>
            <a:ext cx="4996426" cy="3401226"/>
          </a:xfrm>
          <a:prstGeom prst="rect">
            <a:avLst/>
          </a:prstGeom>
          <a:noFill/>
          <a:ln>
            <a:noFill/>
          </a:ln>
        </p:spPr>
      </p:pic>
      <p:sp>
        <p:nvSpPr>
          <p:cNvPr id="341" name="Google Shape;341;p45"/>
          <p:cNvSpPr txBox="1"/>
          <p:nvPr/>
        </p:nvSpPr>
        <p:spPr>
          <a:xfrm>
            <a:off x="562950" y="1377725"/>
            <a:ext cx="3338400" cy="3601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a:latin typeface="Calibri"/>
                <a:ea typeface="Calibri"/>
                <a:cs typeface="Calibri"/>
                <a:sym typeface="Calibri"/>
              </a:rPr>
              <a:t>Breakout room discussions</a:t>
            </a:r>
            <a:endParaRPr sz="2000" b="1">
              <a:latin typeface="Calibri"/>
              <a:ea typeface="Calibri"/>
              <a:cs typeface="Calibri"/>
              <a:sym typeface="Calibri"/>
            </a:endParaRPr>
          </a:p>
          <a:p>
            <a:pPr marL="0" lvl="0" indent="0" algn="l" rtl="0">
              <a:spcBef>
                <a:spcPts val="0"/>
              </a:spcBef>
              <a:spcAft>
                <a:spcPts val="0"/>
              </a:spcAft>
              <a:buNone/>
            </a:pPr>
            <a:endParaRPr sz="2000" b="1">
              <a:latin typeface="Calibri"/>
              <a:ea typeface="Calibri"/>
              <a:cs typeface="Calibri"/>
              <a:sym typeface="Calibri"/>
            </a:endParaRPr>
          </a:p>
          <a:p>
            <a:pPr marL="0" lvl="0" indent="0" algn="l" rtl="0">
              <a:spcBef>
                <a:spcPts val="0"/>
              </a:spcBef>
              <a:spcAft>
                <a:spcPts val="0"/>
              </a:spcAft>
              <a:buNone/>
            </a:pPr>
            <a:r>
              <a:rPr lang="en-GB" sz="1800">
                <a:latin typeface="Calibri"/>
                <a:ea typeface="Calibri"/>
                <a:cs typeface="Calibri"/>
                <a:sym typeface="Calibri"/>
              </a:rPr>
              <a:t>How reasonable is the RDA Training Materials minimum set? </a:t>
            </a:r>
            <a:endParaRPr sz="1800">
              <a:latin typeface="Calibri"/>
              <a:ea typeface="Calibri"/>
              <a:cs typeface="Calibri"/>
              <a:sym typeface="Calibri"/>
            </a:endParaRPr>
          </a:p>
          <a:p>
            <a:pPr marL="0" lvl="0" indent="0" algn="l" rtl="0">
              <a:spcBef>
                <a:spcPts val="0"/>
              </a:spcBef>
              <a:spcAft>
                <a:spcPts val="0"/>
              </a:spcAft>
              <a:buNone/>
            </a:pPr>
            <a:endParaRPr sz="1800">
              <a:latin typeface="Calibri"/>
              <a:ea typeface="Calibri"/>
              <a:cs typeface="Calibri"/>
              <a:sym typeface="Calibri"/>
            </a:endParaRPr>
          </a:p>
          <a:p>
            <a:pPr marL="0" lvl="0" indent="0" algn="l" rtl="0">
              <a:spcBef>
                <a:spcPts val="0"/>
              </a:spcBef>
              <a:spcAft>
                <a:spcPts val="0"/>
              </a:spcAft>
              <a:buNone/>
            </a:pPr>
            <a:r>
              <a:rPr lang="en-GB" sz="1800">
                <a:latin typeface="Calibri"/>
                <a:ea typeface="Calibri"/>
                <a:cs typeface="Calibri"/>
                <a:sym typeface="Calibri"/>
              </a:rPr>
              <a:t>As content creators and instructor adapters what is the minimum metadata set you would want to apply to your own training materials in order for them to be as FAIR as possible?</a:t>
            </a:r>
            <a:endParaRPr sz="2700" b="1">
              <a:latin typeface="Calibri"/>
              <a:ea typeface="Calibri"/>
              <a:cs typeface="Calibri"/>
              <a:sym typeface="Calibri"/>
            </a:endParaRPr>
          </a:p>
          <a:p>
            <a:pPr marL="0" lvl="0" indent="0" algn="l" rtl="0">
              <a:spcBef>
                <a:spcPts val="0"/>
              </a:spcBef>
              <a:spcAft>
                <a:spcPts val="0"/>
              </a:spcAft>
              <a:buNone/>
            </a:pPr>
            <a:endParaRPr sz="2000" b="1">
              <a:latin typeface="Calibri"/>
              <a:ea typeface="Calibri"/>
              <a:cs typeface="Calibri"/>
              <a:sym typeface="Calibri"/>
            </a:endParaRPr>
          </a:p>
        </p:txBody>
      </p:sp>
      <p:sp>
        <p:nvSpPr>
          <p:cNvPr id="342" name="Google Shape;342;p45"/>
          <p:cNvSpPr txBox="1"/>
          <p:nvPr/>
        </p:nvSpPr>
        <p:spPr>
          <a:xfrm>
            <a:off x="6611775" y="4257350"/>
            <a:ext cx="25197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00" u="sng">
                <a:solidFill>
                  <a:schemeClr val="hlink"/>
                </a:solidFill>
                <a:hlinkClick r:id="rId4"/>
              </a:rPr>
              <a:t>https://pixabay.com/users/alexandra_koch-621802/</a:t>
            </a:r>
            <a:r>
              <a:rPr lang="en-GB" sz="800"/>
              <a:t> </a:t>
            </a:r>
            <a:endParaRPr sz="11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6"/>
          <p:cNvSpPr txBox="1">
            <a:spLocks noGrp="1"/>
          </p:cNvSpPr>
          <p:nvPr>
            <p:ph type="body" idx="1"/>
          </p:nvPr>
        </p:nvSpPr>
        <p:spPr>
          <a:xfrm>
            <a:off x="4320450" y="1868400"/>
            <a:ext cx="3828600" cy="1406700"/>
          </a:xfrm>
          <a:prstGeom prst="rect">
            <a:avLst/>
          </a:prstGeom>
        </p:spPr>
        <p:txBody>
          <a:bodyPr spcFirstLastPara="1" wrap="square" lIns="0" tIns="0" rIns="0" bIns="0" anchor="t" anchorCtr="0">
            <a:noAutofit/>
          </a:bodyPr>
          <a:lstStyle/>
          <a:p>
            <a:pPr marL="0" lvl="0" indent="0" algn="l" rtl="0">
              <a:lnSpc>
                <a:spcPct val="100000"/>
              </a:lnSpc>
              <a:spcBef>
                <a:spcPts val="0"/>
              </a:spcBef>
              <a:spcAft>
                <a:spcPts val="0"/>
              </a:spcAft>
              <a:buNone/>
            </a:pPr>
            <a:r>
              <a:rPr lang="en-GB" sz="2000" b="0" i="1">
                <a:solidFill>
                  <a:srgbClr val="000000"/>
                </a:solidFill>
                <a:latin typeface="Arial"/>
                <a:ea typeface="Arial"/>
                <a:cs typeface="Arial"/>
                <a:sym typeface="Arial"/>
              </a:rPr>
              <a:t>“A digitally skilled workforce is required to complement investments in data-intensive scientific infrastructure.”</a:t>
            </a:r>
            <a:endParaRPr sz="2000" b="0" i="1">
              <a:solidFill>
                <a:srgbClr val="000000"/>
              </a:solidFill>
              <a:latin typeface="Arial"/>
              <a:ea typeface="Arial"/>
              <a:cs typeface="Arial"/>
              <a:sym typeface="Arial"/>
            </a:endParaRPr>
          </a:p>
        </p:txBody>
      </p:sp>
      <p:pic>
        <p:nvPicPr>
          <p:cNvPr id="235" name="Google Shape;235;p36"/>
          <p:cNvPicPr preferRelativeResize="0">
            <a:picLocks noGrp="1"/>
          </p:cNvPicPr>
          <p:nvPr>
            <p:ph type="pic" idx="2"/>
          </p:nvPr>
        </p:nvPicPr>
        <p:blipFill rotWithShape="1">
          <a:blip r:embed="rId3">
            <a:alphaModFix/>
          </a:blip>
          <a:srcRect l="4603" r="4603"/>
          <a:stretch/>
        </p:blipFill>
        <p:spPr>
          <a:xfrm>
            <a:off x="300050" y="0"/>
            <a:ext cx="3286801" cy="51435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7"/>
          <p:cNvSpPr txBox="1">
            <a:spLocks noGrp="1"/>
          </p:cNvSpPr>
          <p:nvPr>
            <p:ph type="body" idx="1"/>
          </p:nvPr>
        </p:nvSpPr>
        <p:spPr>
          <a:xfrm>
            <a:off x="4186025" y="532200"/>
            <a:ext cx="4509000" cy="2242200"/>
          </a:xfrm>
          <a:prstGeom prst="rect">
            <a:avLst/>
          </a:prstGeom>
        </p:spPr>
        <p:txBody>
          <a:bodyPr spcFirstLastPara="1" wrap="square" lIns="0" tIns="0" rIns="0" bIns="0" anchor="t" anchorCtr="0">
            <a:noAutofit/>
          </a:bodyPr>
          <a:lstStyle/>
          <a:p>
            <a:pPr marL="0" lvl="0" indent="0" algn="l" rtl="0">
              <a:lnSpc>
                <a:spcPct val="100000"/>
              </a:lnSpc>
              <a:spcBef>
                <a:spcPts val="0"/>
              </a:spcBef>
              <a:spcAft>
                <a:spcPts val="0"/>
              </a:spcAft>
              <a:buNone/>
            </a:pPr>
            <a:r>
              <a:rPr lang="en-GB" sz="2000" b="0" i="1">
                <a:solidFill>
                  <a:srgbClr val="000000"/>
                </a:solidFill>
                <a:latin typeface="Arial"/>
                <a:ea typeface="Arial"/>
                <a:cs typeface="Arial"/>
                <a:sym typeface="Arial"/>
              </a:rPr>
              <a:t>“Rapid advances in computing techniques and analysis, and management of large and complex datasets have resulted in researchers no longer having sufficient expertise in computational, data management and analysis techniques.</a:t>
            </a:r>
            <a:endParaRPr sz="2000" b="0" i="1">
              <a:solidFill>
                <a:srgbClr val="000000"/>
              </a:solidFill>
              <a:latin typeface="Arial"/>
              <a:ea typeface="Arial"/>
              <a:cs typeface="Arial"/>
              <a:sym typeface="Arial"/>
            </a:endParaRPr>
          </a:p>
          <a:p>
            <a:pPr marL="0" lvl="0" indent="0" algn="l" rtl="0">
              <a:lnSpc>
                <a:spcPct val="100000"/>
              </a:lnSpc>
              <a:spcBef>
                <a:spcPts val="0"/>
              </a:spcBef>
              <a:spcAft>
                <a:spcPts val="0"/>
              </a:spcAft>
              <a:buNone/>
            </a:pPr>
            <a:endParaRPr sz="2000" b="0" i="1">
              <a:solidFill>
                <a:srgbClr val="000000"/>
              </a:solidFill>
              <a:latin typeface="Arial"/>
              <a:ea typeface="Arial"/>
              <a:cs typeface="Arial"/>
              <a:sym typeface="Arial"/>
            </a:endParaRPr>
          </a:p>
          <a:p>
            <a:pPr marL="0" lvl="0" indent="0" algn="l" rtl="0">
              <a:lnSpc>
                <a:spcPct val="100000"/>
              </a:lnSpc>
              <a:spcBef>
                <a:spcPts val="0"/>
              </a:spcBef>
              <a:spcAft>
                <a:spcPts val="0"/>
              </a:spcAft>
              <a:buNone/>
            </a:pPr>
            <a:r>
              <a:rPr lang="en-GB" sz="2000" b="0" i="1">
                <a:solidFill>
                  <a:srgbClr val="000000"/>
                </a:solidFill>
                <a:latin typeface="Arial"/>
                <a:ea typeface="Arial"/>
                <a:cs typeface="Arial"/>
                <a:sym typeface="Arial"/>
              </a:rPr>
              <a:t>There should be consideration of how national system-wide approaches to training and services could benefit researchers.”</a:t>
            </a:r>
            <a:endParaRPr sz="2000" b="0" i="1">
              <a:solidFill>
                <a:srgbClr val="000000"/>
              </a:solidFill>
              <a:latin typeface="Arial"/>
              <a:ea typeface="Arial"/>
              <a:cs typeface="Arial"/>
              <a:sym typeface="Arial"/>
            </a:endParaRPr>
          </a:p>
        </p:txBody>
      </p:sp>
      <p:pic>
        <p:nvPicPr>
          <p:cNvPr id="241" name="Google Shape;241;p37"/>
          <p:cNvPicPr preferRelativeResize="0">
            <a:picLocks noGrp="1"/>
          </p:cNvPicPr>
          <p:nvPr>
            <p:ph type="pic" idx="2"/>
          </p:nvPr>
        </p:nvPicPr>
        <p:blipFill rotWithShape="1">
          <a:blip r:embed="rId3">
            <a:alphaModFix/>
          </a:blip>
          <a:srcRect l="4881" r="4881"/>
          <a:stretch/>
        </p:blipFill>
        <p:spPr>
          <a:xfrm>
            <a:off x="300050" y="0"/>
            <a:ext cx="3286801" cy="51435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38"/>
          <p:cNvSpPr txBox="1">
            <a:spLocks noGrp="1"/>
          </p:cNvSpPr>
          <p:nvPr>
            <p:ph type="title"/>
          </p:nvPr>
        </p:nvSpPr>
        <p:spPr>
          <a:xfrm>
            <a:off x="354788" y="254869"/>
            <a:ext cx="8438100" cy="540000"/>
          </a:xfrm>
          <a:prstGeom prst="rect">
            <a:avLst/>
          </a:prstGeom>
        </p:spPr>
        <p:txBody>
          <a:bodyPr spcFirstLastPara="1" wrap="square" lIns="68575" tIns="34275" rIns="68575" bIns="34275" anchor="ctr" anchorCtr="0">
            <a:noAutofit/>
          </a:bodyPr>
          <a:lstStyle/>
          <a:p>
            <a:pPr marL="0" lvl="0" indent="0" algn="l" rtl="0">
              <a:lnSpc>
                <a:spcPct val="115000"/>
              </a:lnSpc>
              <a:spcBef>
                <a:spcPts val="1800"/>
              </a:spcBef>
              <a:spcAft>
                <a:spcPts val="600"/>
              </a:spcAft>
              <a:buNone/>
            </a:pPr>
            <a:r>
              <a:rPr lang="en-GB" sz="2400">
                <a:solidFill>
                  <a:srgbClr val="000000"/>
                </a:solidFill>
                <a:latin typeface="Calibri"/>
                <a:ea typeface="Calibri"/>
                <a:cs typeface="Calibri"/>
                <a:sym typeface="Calibri"/>
              </a:rPr>
              <a:t>A COMMUNITY-DRIVEN, NATIONALLY-COORDINATED, SECTOR-WIDE APPROACH TO TRAINING</a:t>
            </a:r>
            <a:endParaRPr sz="3300" b="1">
              <a:latin typeface="Calibri"/>
              <a:ea typeface="Calibri"/>
              <a:cs typeface="Calibri"/>
              <a:sym typeface="Calibri"/>
            </a:endParaRPr>
          </a:p>
        </p:txBody>
      </p:sp>
      <p:pic>
        <p:nvPicPr>
          <p:cNvPr id="247" name="Google Shape;247;p38"/>
          <p:cNvPicPr preferRelativeResize="0"/>
          <p:nvPr/>
        </p:nvPicPr>
        <p:blipFill>
          <a:blip r:embed="rId3">
            <a:alphaModFix/>
          </a:blip>
          <a:stretch>
            <a:fillRect/>
          </a:stretch>
        </p:blipFill>
        <p:spPr>
          <a:xfrm>
            <a:off x="0" y="1579950"/>
            <a:ext cx="9144003" cy="242887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grpSp>
        <p:nvGrpSpPr>
          <p:cNvPr id="252" name="Google Shape;252;p39"/>
          <p:cNvGrpSpPr/>
          <p:nvPr/>
        </p:nvGrpSpPr>
        <p:grpSpPr>
          <a:xfrm>
            <a:off x="974692" y="1710053"/>
            <a:ext cx="3476003" cy="1228872"/>
            <a:chOff x="3977400" y="910618"/>
            <a:chExt cx="3476003" cy="1228872"/>
          </a:xfrm>
        </p:grpSpPr>
        <p:grpSp>
          <p:nvGrpSpPr>
            <p:cNvPr id="253" name="Google Shape;253;p39"/>
            <p:cNvGrpSpPr/>
            <p:nvPr/>
          </p:nvGrpSpPr>
          <p:grpSpPr>
            <a:xfrm>
              <a:off x="4732925" y="1140987"/>
              <a:ext cx="529800" cy="998503"/>
              <a:chOff x="4318975" y="1083450"/>
              <a:chExt cx="529800" cy="591250"/>
            </a:xfrm>
          </p:grpSpPr>
          <p:sp>
            <p:nvSpPr>
              <p:cNvPr id="254" name="Google Shape;254;p39"/>
              <p:cNvSpPr/>
              <p:nvPr/>
            </p:nvSpPr>
            <p:spPr>
              <a:xfrm>
                <a:off x="4517125" y="1086100"/>
                <a:ext cx="133500" cy="588600"/>
              </a:xfrm>
              <a:prstGeom prst="rect">
                <a:avLst/>
              </a:prstGeom>
              <a:solidFill>
                <a:srgbClr val="4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55" name="Google Shape;255;p39"/>
              <p:cNvCxnSpPr/>
              <p:nvPr/>
            </p:nvCxnSpPr>
            <p:spPr>
              <a:xfrm rot="10800000">
                <a:off x="4318975" y="1083450"/>
                <a:ext cx="529800" cy="0"/>
              </a:xfrm>
              <a:prstGeom prst="straightConnector1">
                <a:avLst/>
              </a:prstGeom>
              <a:noFill/>
              <a:ln w="9525" cap="flat" cmpd="sng">
                <a:solidFill>
                  <a:srgbClr val="464646"/>
                </a:solidFill>
                <a:prstDash val="solid"/>
                <a:round/>
                <a:headEnd type="none" w="sm" len="sm"/>
                <a:tailEnd type="none" w="sm" len="sm"/>
              </a:ln>
            </p:spPr>
          </p:cxnSp>
        </p:grpSp>
        <p:sp>
          <p:nvSpPr>
            <p:cNvPr id="256" name="Google Shape;256;p39"/>
            <p:cNvSpPr txBox="1"/>
            <p:nvPr/>
          </p:nvSpPr>
          <p:spPr>
            <a:xfrm>
              <a:off x="5343503" y="946015"/>
              <a:ext cx="2109900" cy="276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1600" b="1">
                  <a:solidFill>
                    <a:srgbClr val="464646"/>
                  </a:solidFill>
                  <a:latin typeface="Calibri"/>
                  <a:ea typeface="Calibri"/>
                  <a:cs typeface="Calibri"/>
                  <a:sym typeface="Calibri"/>
                </a:rPr>
                <a:t>Pawsey initial funding</a:t>
              </a:r>
              <a:endParaRPr sz="1600" b="1">
                <a:solidFill>
                  <a:srgbClr val="464646"/>
                </a:solidFill>
                <a:latin typeface="Calibri"/>
                <a:ea typeface="Calibri"/>
                <a:cs typeface="Calibri"/>
                <a:sym typeface="Calibri"/>
              </a:endParaRPr>
            </a:p>
            <a:p>
              <a:pPr marL="0" lvl="0" indent="0" algn="l" rtl="0">
                <a:lnSpc>
                  <a:spcPct val="115000"/>
                </a:lnSpc>
                <a:spcBef>
                  <a:spcPts val="0"/>
                </a:spcBef>
                <a:spcAft>
                  <a:spcPts val="0"/>
                </a:spcAft>
                <a:buNone/>
              </a:pPr>
              <a:endParaRPr sz="1100" b="1">
                <a:solidFill>
                  <a:srgbClr val="840D35"/>
                </a:solidFill>
                <a:latin typeface="Roboto"/>
                <a:ea typeface="Roboto"/>
                <a:cs typeface="Roboto"/>
                <a:sym typeface="Roboto"/>
              </a:endParaRPr>
            </a:p>
          </p:txBody>
        </p:sp>
        <p:sp>
          <p:nvSpPr>
            <p:cNvPr id="257" name="Google Shape;257;p39"/>
            <p:cNvSpPr txBox="1"/>
            <p:nvPr/>
          </p:nvSpPr>
          <p:spPr>
            <a:xfrm>
              <a:off x="5343503" y="1222240"/>
              <a:ext cx="2109900" cy="41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000">
                  <a:solidFill>
                    <a:srgbClr val="464646"/>
                  </a:solidFill>
                  <a:latin typeface="Calibri"/>
                  <a:ea typeface="Calibri"/>
                  <a:cs typeface="Calibri"/>
                  <a:sym typeface="Calibri"/>
                </a:rPr>
                <a:t>March 2021, 3 months of initial development work funded by Pawsey</a:t>
              </a:r>
              <a:endParaRPr sz="700">
                <a:solidFill>
                  <a:srgbClr val="464646"/>
                </a:solidFill>
                <a:latin typeface="Roboto"/>
                <a:ea typeface="Roboto"/>
                <a:cs typeface="Roboto"/>
                <a:sym typeface="Roboto"/>
              </a:endParaRPr>
            </a:p>
            <a:p>
              <a:pPr marL="0" lvl="0" indent="0" algn="l" rtl="0">
                <a:lnSpc>
                  <a:spcPct val="115000"/>
                </a:lnSpc>
                <a:spcBef>
                  <a:spcPts val="1600"/>
                </a:spcBef>
                <a:spcAft>
                  <a:spcPts val="1600"/>
                </a:spcAft>
                <a:buNone/>
              </a:pPr>
              <a:endParaRPr sz="700">
                <a:solidFill>
                  <a:srgbClr val="840D35"/>
                </a:solidFill>
                <a:latin typeface="Roboto"/>
                <a:ea typeface="Roboto"/>
                <a:cs typeface="Roboto"/>
                <a:sym typeface="Roboto"/>
              </a:endParaRPr>
            </a:p>
          </p:txBody>
        </p:sp>
        <p:sp>
          <p:nvSpPr>
            <p:cNvPr id="258" name="Google Shape;258;p39"/>
            <p:cNvSpPr txBox="1"/>
            <p:nvPr/>
          </p:nvSpPr>
          <p:spPr>
            <a:xfrm>
              <a:off x="3977400" y="910618"/>
              <a:ext cx="758400" cy="3468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1600">
                  <a:solidFill>
                    <a:srgbClr val="464646"/>
                  </a:solidFill>
                  <a:latin typeface="Calibri"/>
                  <a:ea typeface="Calibri"/>
                  <a:cs typeface="Calibri"/>
                  <a:sym typeface="Calibri"/>
                </a:rPr>
                <a:t>2021</a:t>
              </a:r>
              <a:endParaRPr sz="1600">
                <a:solidFill>
                  <a:srgbClr val="464646"/>
                </a:solidFill>
                <a:latin typeface="Calibri"/>
                <a:ea typeface="Calibri"/>
                <a:cs typeface="Calibri"/>
                <a:sym typeface="Calibri"/>
              </a:endParaRPr>
            </a:p>
            <a:p>
              <a:pPr marL="0" lvl="0" indent="0" algn="r" rtl="0">
                <a:lnSpc>
                  <a:spcPct val="115000"/>
                </a:lnSpc>
                <a:spcBef>
                  <a:spcPts val="0"/>
                </a:spcBef>
                <a:spcAft>
                  <a:spcPts val="0"/>
                </a:spcAft>
                <a:buNone/>
              </a:pPr>
              <a:endParaRPr sz="900">
                <a:solidFill>
                  <a:srgbClr val="840D35"/>
                </a:solidFill>
                <a:latin typeface="Roboto"/>
                <a:ea typeface="Roboto"/>
                <a:cs typeface="Roboto"/>
                <a:sym typeface="Roboto"/>
              </a:endParaRPr>
            </a:p>
          </p:txBody>
        </p:sp>
      </p:grpSp>
      <p:grpSp>
        <p:nvGrpSpPr>
          <p:cNvPr id="259" name="Google Shape;259;p39"/>
          <p:cNvGrpSpPr/>
          <p:nvPr/>
        </p:nvGrpSpPr>
        <p:grpSpPr>
          <a:xfrm>
            <a:off x="974692" y="3710197"/>
            <a:ext cx="3432208" cy="1433538"/>
            <a:chOff x="3977400" y="910616"/>
            <a:chExt cx="3432208" cy="1433538"/>
          </a:xfrm>
        </p:grpSpPr>
        <p:grpSp>
          <p:nvGrpSpPr>
            <p:cNvPr id="260" name="Google Shape;260;p39"/>
            <p:cNvGrpSpPr/>
            <p:nvPr/>
          </p:nvGrpSpPr>
          <p:grpSpPr>
            <a:xfrm>
              <a:off x="4732925" y="1142460"/>
              <a:ext cx="529800" cy="1201694"/>
              <a:chOff x="4318975" y="1084322"/>
              <a:chExt cx="529800" cy="711567"/>
            </a:xfrm>
          </p:grpSpPr>
          <p:sp>
            <p:nvSpPr>
              <p:cNvPr id="261" name="Google Shape;261;p39"/>
              <p:cNvSpPr/>
              <p:nvPr/>
            </p:nvSpPr>
            <p:spPr>
              <a:xfrm>
                <a:off x="4517133" y="1086089"/>
                <a:ext cx="133500" cy="709800"/>
              </a:xfrm>
              <a:prstGeom prst="rect">
                <a:avLst/>
              </a:prstGeom>
              <a:solidFill>
                <a:srgbClr val="464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62" name="Google Shape;262;p39"/>
              <p:cNvCxnSpPr/>
              <p:nvPr/>
            </p:nvCxnSpPr>
            <p:spPr>
              <a:xfrm rot="10800000">
                <a:off x="4318975" y="1084322"/>
                <a:ext cx="529800" cy="0"/>
              </a:xfrm>
              <a:prstGeom prst="straightConnector1">
                <a:avLst/>
              </a:prstGeom>
              <a:noFill/>
              <a:ln w="9525" cap="flat" cmpd="sng">
                <a:solidFill>
                  <a:srgbClr val="464646"/>
                </a:solidFill>
                <a:prstDash val="solid"/>
                <a:round/>
                <a:headEnd type="none" w="sm" len="sm"/>
                <a:tailEnd type="none" w="sm" len="sm"/>
              </a:ln>
            </p:spPr>
          </p:cxnSp>
        </p:grpSp>
        <p:sp>
          <p:nvSpPr>
            <p:cNvPr id="263" name="Google Shape;263;p39"/>
            <p:cNvSpPr txBox="1"/>
            <p:nvPr/>
          </p:nvSpPr>
          <p:spPr>
            <a:xfrm>
              <a:off x="5343508" y="926393"/>
              <a:ext cx="2066100" cy="276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b="1">
                  <a:solidFill>
                    <a:srgbClr val="464646"/>
                  </a:solidFill>
                  <a:latin typeface="Calibri"/>
                  <a:ea typeface="Calibri"/>
                  <a:cs typeface="Calibri"/>
                  <a:sym typeface="Calibri"/>
                </a:rPr>
                <a:t>ARDC eResearch Skilled Workforce Summit</a:t>
              </a:r>
              <a:endParaRPr sz="900" b="1">
                <a:solidFill>
                  <a:srgbClr val="858585"/>
                </a:solidFill>
                <a:latin typeface="Roboto"/>
                <a:ea typeface="Roboto"/>
                <a:cs typeface="Roboto"/>
                <a:sym typeface="Roboto"/>
              </a:endParaRPr>
            </a:p>
          </p:txBody>
        </p:sp>
        <p:sp>
          <p:nvSpPr>
            <p:cNvPr id="264" name="Google Shape;264;p39"/>
            <p:cNvSpPr txBox="1"/>
            <p:nvPr/>
          </p:nvSpPr>
          <p:spPr>
            <a:xfrm>
              <a:off x="5343503" y="1469393"/>
              <a:ext cx="2066100" cy="41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000">
                  <a:solidFill>
                    <a:srgbClr val="464646"/>
                  </a:solidFill>
                  <a:latin typeface="Calibri"/>
                  <a:ea typeface="Calibri"/>
                  <a:cs typeface="Calibri"/>
                  <a:sym typeface="Calibri"/>
                </a:rPr>
                <a:t>Skills trainer community recognises the need for a training discovery portal</a:t>
              </a:r>
              <a:endParaRPr sz="1000">
                <a:solidFill>
                  <a:srgbClr val="464646"/>
                </a:solidFill>
                <a:latin typeface="Calibri"/>
                <a:ea typeface="Calibri"/>
                <a:cs typeface="Calibri"/>
                <a:sym typeface="Calibri"/>
              </a:endParaRPr>
            </a:p>
            <a:p>
              <a:pPr marL="0" lvl="0" indent="0" algn="l" rtl="0">
                <a:lnSpc>
                  <a:spcPct val="115000"/>
                </a:lnSpc>
                <a:spcBef>
                  <a:spcPts val="1600"/>
                </a:spcBef>
                <a:spcAft>
                  <a:spcPts val="1600"/>
                </a:spcAft>
                <a:buNone/>
              </a:pPr>
              <a:endParaRPr sz="700">
                <a:solidFill>
                  <a:srgbClr val="858585"/>
                </a:solidFill>
                <a:latin typeface="Roboto"/>
                <a:ea typeface="Roboto"/>
                <a:cs typeface="Roboto"/>
                <a:sym typeface="Roboto"/>
              </a:endParaRPr>
            </a:p>
          </p:txBody>
        </p:sp>
        <p:sp>
          <p:nvSpPr>
            <p:cNvPr id="265" name="Google Shape;265;p39"/>
            <p:cNvSpPr txBox="1"/>
            <p:nvPr/>
          </p:nvSpPr>
          <p:spPr>
            <a:xfrm>
              <a:off x="3977400" y="910616"/>
              <a:ext cx="758400" cy="3468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1600">
                  <a:solidFill>
                    <a:srgbClr val="464646"/>
                  </a:solidFill>
                  <a:latin typeface="Calibri"/>
                  <a:ea typeface="Calibri"/>
                  <a:cs typeface="Calibri"/>
                  <a:sym typeface="Calibri"/>
                </a:rPr>
                <a:t>2019</a:t>
              </a:r>
              <a:endParaRPr sz="1600">
                <a:solidFill>
                  <a:srgbClr val="464646"/>
                </a:solidFill>
                <a:latin typeface="Calibri"/>
                <a:ea typeface="Calibri"/>
                <a:cs typeface="Calibri"/>
                <a:sym typeface="Calibri"/>
              </a:endParaRPr>
            </a:p>
            <a:p>
              <a:pPr marL="0" lvl="0" indent="0" algn="r" rtl="0">
                <a:lnSpc>
                  <a:spcPct val="115000"/>
                </a:lnSpc>
                <a:spcBef>
                  <a:spcPts val="0"/>
                </a:spcBef>
                <a:spcAft>
                  <a:spcPts val="0"/>
                </a:spcAft>
                <a:buNone/>
              </a:pPr>
              <a:endParaRPr sz="900">
                <a:solidFill>
                  <a:srgbClr val="858585"/>
                </a:solidFill>
                <a:latin typeface="Roboto"/>
                <a:ea typeface="Roboto"/>
                <a:cs typeface="Roboto"/>
                <a:sym typeface="Roboto"/>
              </a:endParaRPr>
            </a:p>
          </p:txBody>
        </p:sp>
      </p:grpSp>
      <p:grpSp>
        <p:nvGrpSpPr>
          <p:cNvPr id="266" name="Google Shape;266;p39"/>
          <p:cNvGrpSpPr/>
          <p:nvPr/>
        </p:nvGrpSpPr>
        <p:grpSpPr>
          <a:xfrm>
            <a:off x="974692" y="2703847"/>
            <a:ext cx="3476003" cy="1234422"/>
            <a:chOff x="3977400" y="905068"/>
            <a:chExt cx="3476003" cy="1234422"/>
          </a:xfrm>
        </p:grpSpPr>
        <p:grpSp>
          <p:nvGrpSpPr>
            <p:cNvPr id="267" name="Google Shape;267;p39"/>
            <p:cNvGrpSpPr/>
            <p:nvPr/>
          </p:nvGrpSpPr>
          <p:grpSpPr>
            <a:xfrm>
              <a:off x="4732925" y="1142460"/>
              <a:ext cx="529800" cy="997030"/>
              <a:chOff x="4318975" y="1084322"/>
              <a:chExt cx="529800" cy="590378"/>
            </a:xfrm>
          </p:grpSpPr>
          <p:sp>
            <p:nvSpPr>
              <p:cNvPr id="268" name="Google Shape;268;p39"/>
              <p:cNvSpPr/>
              <p:nvPr/>
            </p:nvSpPr>
            <p:spPr>
              <a:xfrm>
                <a:off x="4517125" y="1086100"/>
                <a:ext cx="133500" cy="588600"/>
              </a:xfrm>
              <a:prstGeom prst="rect">
                <a:avLst/>
              </a:prstGeom>
              <a:solidFill>
                <a:srgbClr val="00B0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69" name="Google Shape;269;p39"/>
              <p:cNvCxnSpPr/>
              <p:nvPr/>
            </p:nvCxnSpPr>
            <p:spPr>
              <a:xfrm rot="10800000">
                <a:off x="4318975" y="1084322"/>
                <a:ext cx="529800" cy="0"/>
              </a:xfrm>
              <a:prstGeom prst="straightConnector1">
                <a:avLst/>
              </a:prstGeom>
              <a:noFill/>
              <a:ln w="9525" cap="flat" cmpd="sng">
                <a:solidFill>
                  <a:srgbClr val="464646"/>
                </a:solidFill>
                <a:prstDash val="solid"/>
                <a:round/>
                <a:headEnd type="none" w="sm" len="sm"/>
                <a:tailEnd type="none" w="sm" len="sm"/>
              </a:ln>
            </p:spPr>
          </p:cxnSp>
        </p:grpSp>
        <p:sp>
          <p:nvSpPr>
            <p:cNvPr id="270" name="Google Shape;270;p39"/>
            <p:cNvSpPr txBox="1"/>
            <p:nvPr/>
          </p:nvSpPr>
          <p:spPr>
            <a:xfrm>
              <a:off x="5343503" y="905071"/>
              <a:ext cx="2109900" cy="276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b="1">
                  <a:solidFill>
                    <a:srgbClr val="464646"/>
                  </a:solidFill>
                  <a:latin typeface="Calibri"/>
                  <a:ea typeface="Calibri"/>
                  <a:cs typeface="Calibri"/>
                  <a:sym typeface="Calibri"/>
                </a:rPr>
                <a:t>ARDC Aust eResearch &amp; Data Skills Summit</a:t>
              </a:r>
              <a:endParaRPr sz="900" b="1">
                <a:solidFill>
                  <a:srgbClr val="858585"/>
                </a:solidFill>
                <a:latin typeface="Roboto"/>
                <a:ea typeface="Roboto"/>
                <a:cs typeface="Roboto"/>
                <a:sym typeface="Roboto"/>
              </a:endParaRPr>
            </a:p>
          </p:txBody>
        </p:sp>
        <p:sp>
          <p:nvSpPr>
            <p:cNvPr id="271" name="Google Shape;271;p39"/>
            <p:cNvSpPr txBox="1"/>
            <p:nvPr/>
          </p:nvSpPr>
          <p:spPr>
            <a:xfrm>
              <a:off x="5343503" y="1393921"/>
              <a:ext cx="2109900" cy="41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000">
                  <a:solidFill>
                    <a:srgbClr val="464646"/>
                  </a:solidFill>
                  <a:latin typeface="Calibri"/>
                  <a:ea typeface="Calibri"/>
                  <a:cs typeface="Calibri"/>
                  <a:sym typeface="Calibri"/>
                </a:rPr>
                <a:t>National Training Registry &amp; Calendar working group is formed to conduct environmental scan</a:t>
              </a:r>
              <a:endParaRPr sz="700">
                <a:solidFill>
                  <a:srgbClr val="464646"/>
                </a:solidFill>
                <a:latin typeface="Roboto"/>
                <a:ea typeface="Roboto"/>
                <a:cs typeface="Roboto"/>
                <a:sym typeface="Roboto"/>
              </a:endParaRPr>
            </a:p>
            <a:p>
              <a:pPr marL="0" lvl="0" indent="0" algn="l" rtl="0">
                <a:lnSpc>
                  <a:spcPct val="115000"/>
                </a:lnSpc>
                <a:spcBef>
                  <a:spcPts val="1600"/>
                </a:spcBef>
                <a:spcAft>
                  <a:spcPts val="1600"/>
                </a:spcAft>
                <a:buNone/>
              </a:pPr>
              <a:endParaRPr sz="700">
                <a:solidFill>
                  <a:srgbClr val="858585"/>
                </a:solidFill>
                <a:latin typeface="Roboto"/>
                <a:ea typeface="Roboto"/>
                <a:cs typeface="Roboto"/>
                <a:sym typeface="Roboto"/>
              </a:endParaRPr>
            </a:p>
          </p:txBody>
        </p:sp>
        <p:sp>
          <p:nvSpPr>
            <p:cNvPr id="272" name="Google Shape;272;p39"/>
            <p:cNvSpPr txBox="1"/>
            <p:nvPr/>
          </p:nvSpPr>
          <p:spPr>
            <a:xfrm>
              <a:off x="3977400" y="905068"/>
              <a:ext cx="758400" cy="3468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1600">
                  <a:solidFill>
                    <a:srgbClr val="464646"/>
                  </a:solidFill>
                  <a:latin typeface="Calibri"/>
                  <a:ea typeface="Calibri"/>
                  <a:cs typeface="Calibri"/>
                  <a:sym typeface="Calibri"/>
                </a:rPr>
                <a:t>2020</a:t>
              </a:r>
              <a:endParaRPr sz="900">
                <a:solidFill>
                  <a:srgbClr val="858585"/>
                </a:solidFill>
                <a:latin typeface="Roboto"/>
                <a:ea typeface="Roboto"/>
                <a:cs typeface="Roboto"/>
                <a:sym typeface="Roboto"/>
              </a:endParaRPr>
            </a:p>
          </p:txBody>
        </p:sp>
      </p:grpSp>
      <p:grpSp>
        <p:nvGrpSpPr>
          <p:cNvPr id="273" name="Google Shape;273;p39"/>
          <p:cNvGrpSpPr/>
          <p:nvPr/>
        </p:nvGrpSpPr>
        <p:grpSpPr>
          <a:xfrm>
            <a:off x="974692" y="0"/>
            <a:ext cx="3624078" cy="1937898"/>
            <a:chOff x="3977400" y="201408"/>
            <a:chExt cx="3624078" cy="1937898"/>
          </a:xfrm>
        </p:grpSpPr>
        <p:sp>
          <p:nvSpPr>
            <p:cNvPr id="274" name="Google Shape;274;p39"/>
            <p:cNvSpPr txBox="1"/>
            <p:nvPr/>
          </p:nvSpPr>
          <p:spPr>
            <a:xfrm>
              <a:off x="5348778" y="910608"/>
              <a:ext cx="2252700" cy="276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1600" b="1">
                  <a:solidFill>
                    <a:srgbClr val="464646"/>
                  </a:solidFill>
                  <a:latin typeface="Calibri"/>
                  <a:ea typeface="Calibri"/>
                  <a:cs typeface="Calibri"/>
                  <a:sym typeface="Calibri"/>
                </a:rPr>
                <a:t>ARDC co-invests</a:t>
              </a:r>
              <a:endParaRPr sz="1600" b="1">
                <a:solidFill>
                  <a:srgbClr val="464646"/>
                </a:solidFill>
                <a:latin typeface="Calibri"/>
                <a:ea typeface="Calibri"/>
                <a:cs typeface="Calibri"/>
                <a:sym typeface="Calibri"/>
              </a:endParaRPr>
            </a:p>
          </p:txBody>
        </p:sp>
        <p:sp>
          <p:nvSpPr>
            <p:cNvPr id="275" name="Google Shape;275;p39"/>
            <p:cNvSpPr txBox="1"/>
            <p:nvPr/>
          </p:nvSpPr>
          <p:spPr>
            <a:xfrm>
              <a:off x="5343504" y="1182477"/>
              <a:ext cx="2252700" cy="41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600"/>
                </a:spcAft>
                <a:buNone/>
              </a:pPr>
              <a:r>
                <a:rPr lang="en-GB" sz="1000">
                  <a:solidFill>
                    <a:srgbClr val="464646"/>
                  </a:solidFill>
                  <a:latin typeface="Calibri"/>
                  <a:ea typeface="Calibri"/>
                  <a:cs typeface="Calibri"/>
                  <a:sym typeface="Calibri"/>
                </a:rPr>
                <a:t>In July 2021, the ARDC extended the development window by another 6 months through co-investment</a:t>
              </a:r>
              <a:endParaRPr sz="700">
                <a:solidFill>
                  <a:srgbClr val="464646"/>
                </a:solidFill>
                <a:latin typeface="Roboto"/>
                <a:ea typeface="Roboto"/>
                <a:cs typeface="Roboto"/>
                <a:sym typeface="Roboto"/>
              </a:endParaRPr>
            </a:p>
          </p:txBody>
        </p:sp>
        <p:sp>
          <p:nvSpPr>
            <p:cNvPr id="276" name="Google Shape;276;p39"/>
            <p:cNvSpPr txBox="1"/>
            <p:nvPr/>
          </p:nvSpPr>
          <p:spPr>
            <a:xfrm>
              <a:off x="3977400" y="928349"/>
              <a:ext cx="758400" cy="3468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1600">
                  <a:solidFill>
                    <a:srgbClr val="464646"/>
                  </a:solidFill>
                  <a:latin typeface="Calibri"/>
                  <a:ea typeface="Calibri"/>
                  <a:cs typeface="Calibri"/>
                  <a:sym typeface="Calibri"/>
                </a:rPr>
                <a:t>2021</a:t>
              </a:r>
              <a:endParaRPr sz="1600">
                <a:solidFill>
                  <a:srgbClr val="464646"/>
                </a:solidFill>
                <a:latin typeface="Calibri"/>
                <a:ea typeface="Calibri"/>
                <a:cs typeface="Calibri"/>
                <a:sym typeface="Calibri"/>
              </a:endParaRPr>
            </a:p>
          </p:txBody>
        </p:sp>
        <p:grpSp>
          <p:nvGrpSpPr>
            <p:cNvPr id="277" name="Google Shape;277;p39"/>
            <p:cNvGrpSpPr/>
            <p:nvPr/>
          </p:nvGrpSpPr>
          <p:grpSpPr>
            <a:xfrm>
              <a:off x="4732925" y="201408"/>
              <a:ext cx="529800" cy="1937898"/>
              <a:chOff x="4318975" y="527091"/>
              <a:chExt cx="529800" cy="1147500"/>
            </a:xfrm>
          </p:grpSpPr>
          <p:sp>
            <p:nvSpPr>
              <p:cNvPr id="278" name="Google Shape;278;p39"/>
              <p:cNvSpPr/>
              <p:nvPr/>
            </p:nvSpPr>
            <p:spPr>
              <a:xfrm>
                <a:off x="4517133" y="527091"/>
                <a:ext cx="133500" cy="1147500"/>
              </a:xfrm>
              <a:prstGeom prst="rect">
                <a:avLst/>
              </a:prstGeom>
              <a:solidFill>
                <a:srgbClr val="00B0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79" name="Google Shape;279;p39"/>
              <p:cNvCxnSpPr/>
              <p:nvPr/>
            </p:nvCxnSpPr>
            <p:spPr>
              <a:xfrm rot="10800000">
                <a:off x="4318975" y="1083450"/>
                <a:ext cx="529800" cy="0"/>
              </a:xfrm>
              <a:prstGeom prst="straightConnector1">
                <a:avLst/>
              </a:prstGeom>
              <a:noFill/>
              <a:ln w="9525" cap="flat" cmpd="sng">
                <a:solidFill>
                  <a:srgbClr val="464646"/>
                </a:solidFill>
                <a:prstDash val="solid"/>
                <a:round/>
                <a:headEnd type="none" w="sm" len="sm"/>
                <a:tailEnd type="none" w="sm" len="sm"/>
              </a:ln>
            </p:spPr>
          </p:cxnSp>
        </p:grpSp>
      </p:grpSp>
      <p:graphicFrame>
        <p:nvGraphicFramePr>
          <p:cNvPr id="280" name="Google Shape;280;p39"/>
          <p:cNvGraphicFramePr/>
          <p:nvPr/>
        </p:nvGraphicFramePr>
        <p:xfrm>
          <a:off x="5074207" y="777620"/>
          <a:ext cx="3998550" cy="3588250"/>
        </p:xfrm>
        <a:graphic>
          <a:graphicData uri="http://schemas.openxmlformats.org/drawingml/2006/table">
            <a:tbl>
              <a:tblPr>
                <a:noFill/>
                <a:tableStyleId>{61CC403D-A947-41A5-8E35-886A8F2487A0}</a:tableStyleId>
              </a:tblPr>
              <a:tblGrid>
                <a:gridCol w="1332850">
                  <a:extLst>
                    <a:ext uri="{9D8B030D-6E8A-4147-A177-3AD203B41FA5}">
                      <a16:colId xmlns:a16="http://schemas.microsoft.com/office/drawing/2014/main" val="20000"/>
                    </a:ext>
                  </a:extLst>
                </a:gridCol>
                <a:gridCol w="1332850">
                  <a:extLst>
                    <a:ext uri="{9D8B030D-6E8A-4147-A177-3AD203B41FA5}">
                      <a16:colId xmlns:a16="http://schemas.microsoft.com/office/drawing/2014/main" val="20001"/>
                    </a:ext>
                  </a:extLst>
                </a:gridCol>
                <a:gridCol w="1332850">
                  <a:extLst>
                    <a:ext uri="{9D8B030D-6E8A-4147-A177-3AD203B41FA5}">
                      <a16:colId xmlns:a16="http://schemas.microsoft.com/office/drawing/2014/main" val="20002"/>
                    </a:ext>
                  </a:extLst>
                </a:gridCol>
              </a:tblGrid>
              <a:tr h="570850">
                <a:tc>
                  <a:txBody>
                    <a:bodyPr/>
                    <a:lstStyle/>
                    <a:p>
                      <a:pPr marL="0" lvl="0" indent="0" algn="ctr" rtl="0">
                        <a:spcBef>
                          <a:spcPts val="0"/>
                        </a:spcBef>
                        <a:spcAft>
                          <a:spcPts val="0"/>
                        </a:spcAft>
                        <a:buNone/>
                      </a:pPr>
                      <a:r>
                        <a:rPr lang="en-GB" sz="1500" b="1">
                          <a:solidFill>
                            <a:srgbClr val="414141"/>
                          </a:solidFill>
                          <a:latin typeface="Calibri"/>
                          <a:ea typeface="Calibri"/>
                          <a:cs typeface="Calibri"/>
                          <a:sym typeface="Calibri"/>
                        </a:rPr>
                        <a:t>2019</a:t>
                      </a:r>
                      <a:endParaRPr sz="1500" b="1">
                        <a:solidFill>
                          <a:srgbClr val="414141"/>
                        </a:solidFill>
                        <a:latin typeface="Calibri"/>
                        <a:ea typeface="Calibri"/>
                        <a:cs typeface="Calibri"/>
                        <a:sym typeface="Calibri"/>
                      </a:endParaRPr>
                    </a:p>
                  </a:txBody>
                  <a:tcPr marL="91425" marR="91425" marT="91425" marB="91425" anchor="ctr">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lt2"/>
                    </a:solidFill>
                  </a:tcPr>
                </a:tc>
                <a:tc>
                  <a:txBody>
                    <a:bodyPr/>
                    <a:lstStyle/>
                    <a:p>
                      <a:pPr marL="0" lvl="0" indent="0" algn="ctr" rtl="0">
                        <a:spcBef>
                          <a:spcPts val="0"/>
                        </a:spcBef>
                        <a:spcAft>
                          <a:spcPts val="0"/>
                        </a:spcAft>
                        <a:buNone/>
                      </a:pPr>
                      <a:r>
                        <a:rPr lang="en-GB" sz="1500" b="1">
                          <a:solidFill>
                            <a:srgbClr val="414141"/>
                          </a:solidFill>
                          <a:latin typeface="Calibri"/>
                          <a:ea typeface="Calibri"/>
                          <a:cs typeface="Calibri"/>
                          <a:sym typeface="Calibri"/>
                        </a:rPr>
                        <a:t>2020</a:t>
                      </a:r>
                      <a:endParaRPr sz="1500" b="1">
                        <a:solidFill>
                          <a:srgbClr val="414141"/>
                        </a:solidFill>
                        <a:latin typeface="Calibri"/>
                        <a:ea typeface="Calibri"/>
                        <a:cs typeface="Calibri"/>
                        <a:sym typeface="Calibri"/>
                      </a:endParaRPr>
                    </a:p>
                  </a:txBody>
                  <a:tcPr marL="91425" marR="91425" marT="91425" marB="91425" anchor="ctr">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lt2"/>
                    </a:solidFill>
                  </a:tcPr>
                </a:tc>
                <a:tc>
                  <a:txBody>
                    <a:bodyPr/>
                    <a:lstStyle/>
                    <a:p>
                      <a:pPr marL="0" lvl="0" indent="0" algn="ctr" rtl="0">
                        <a:spcBef>
                          <a:spcPts val="0"/>
                        </a:spcBef>
                        <a:spcAft>
                          <a:spcPts val="0"/>
                        </a:spcAft>
                        <a:buNone/>
                      </a:pPr>
                      <a:r>
                        <a:rPr lang="en-GB" sz="1500" b="1">
                          <a:solidFill>
                            <a:srgbClr val="414141"/>
                          </a:solidFill>
                          <a:latin typeface="Calibri"/>
                          <a:ea typeface="Calibri"/>
                          <a:cs typeface="Calibri"/>
                          <a:sym typeface="Calibri"/>
                        </a:rPr>
                        <a:t>2021</a:t>
                      </a:r>
                      <a:endParaRPr sz="1500" b="1">
                        <a:solidFill>
                          <a:srgbClr val="414141"/>
                        </a:solidFill>
                        <a:latin typeface="Calibri"/>
                        <a:ea typeface="Calibri"/>
                        <a:cs typeface="Calibri"/>
                        <a:sym typeface="Calibri"/>
                      </a:endParaRPr>
                    </a:p>
                  </a:txBody>
                  <a:tcPr marL="91425" marR="91425" marT="91425" marB="91425" anchor="ctr">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570850">
                <a:tc>
                  <a:txBody>
                    <a:bodyPr/>
                    <a:lstStyle/>
                    <a:p>
                      <a:pPr marL="0" lvl="0" indent="0" algn="l" rtl="0">
                        <a:spcBef>
                          <a:spcPts val="0"/>
                        </a:spcBef>
                        <a:spcAft>
                          <a:spcPts val="0"/>
                        </a:spcAft>
                        <a:buNone/>
                      </a:pPr>
                      <a:r>
                        <a:rPr lang="en-GB" sz="1500">
                          <a:solidFill>
                            <a:srgbClr val="414141"/>
                          </a:solidFill>
                          <a:latin typeface="Calibri"/>
                          <a:ea typeface="Calibri"/>
                          <a:cs typeface="Calibri"/>
                          <a:sym typeface="Calibri"/>
                        </a:rPr>
                        <a:t>Shared pain points</a:t>
                      </a:r>
                      <a:endParaRPr sz="1500">
                        <a:solidFill>
                          <a:srgbClr val="414141"/>
                        </a:solidFill>
                        <a:latin typeface="Calibri"/>
                        <a:ea typeface="Calibri"/>
                        <a:cs typeface="Calibri"/>
                        <a:sym typeface="Calibri"/>
                      </a:endParaRPr>
                    </a:p>
                  </a:txBody>
                  <a:tcPr marL="91425" marR="91425" marT="91425" marB="91425">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dk2"/>
                    </a:solidFill>
                  </a:tcPr>
                </a:tc>
                <a:tc>
                  <a:txBody>
                    <a:bodyPr/>
                    <a:lstStyle/>
                    <a:p>
                      <a:pPr marL="0" lvl="0" indent="0" algn="l" rtl="0">
                        <a:spcBef>
                          <a:spcPts val="0"/>
                        </a:spcBef>
                        <a:spcAft>
                          <a:spcPts val="0"/>
                        </a:spcAft>
                        <a:buNone/>
                      </a:pPr>
                      <a:r>
                        <a:rPr lang="en-GB" sz="1500">
                          <a:solidFill>
                            <a:srgbClr val="414141"/>
                          </a:solidFill>
                          <a:latin typeface="Calibri"/>
                          <a:ea typeface="Calibri"/>
                          <a:cs typeface="Calibri"/>
                          <a:sym typeface="Calibri"/>
                        </a:rPr>
                        <a:t>Prioritised pain points</a:t>
                      </a:r>
                      <a:endParaRPr sz="1500">
                        <a:solidFill>
                          <a:srgbClr val="414141"/>
                        </a:solidFill>
                        <a:latin typeface="Calibri"/>
                        <a:ea typeface="Calibri"/>
                        <a:cs typeface="Calibri"/>
                        <a:sym typeface="Calibri"/>
                      </a:endParaRPr>
                    </a:p>
                  </a:txBody>
                  <a:tcPr marL="91425" marR="91425" marT="91425" marB="91425">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dk2"/>
                    </a:solidFill>
                  </a:tcPr>
                </a:tc>
                <a:tc>
                  <a:txBody>
                    <a:bodyPr/>
                    <a:lstStyle/>
                    <a:p>
                      <a:pPr marL="0" lvl="0" indent="0" algn="l" rtl="0">
                        <a:spcBef>
                          <a:spcPts val="0"/>
                        </a:spcBef>
                        <a:spcAft>
                          <a:spcPts val="0"/>
                        </a:spcAft>
                        <a:buNone/>
                      </a:pPr>
                      <a:r>
                        <a:rPr lang="en-GB" sz="1500">
                          <a:solidFill>
                            <a:srgbClr val="414141"/>
                          </a:solidFill>
                          <a:latin typeface="Calibri"/>
                          <a:ea typeface="Calibri"/>
                          <a:cs typeface="Calibri"/>
                          <a:sym typeface="Calibri"/>
                        </a:rPr>
                        <a:t>Addressed pain points</a:t>
                      </a:r>
                      <a:endParaRPr sz="1500">
                        <a:solidFill>
                          <a:srgbClr val="414141"/>
                        </a:solidFill>
                        <a:latin typeface="Calibri"/>
                        <a:ea typeface="Calibri"/>
                        <a:cs typeface="Calibri"/>
                        <a:sym typeface="Calibri"/>
                      </a:endParaRPr>
                    </a:p>
                  </a:txBody>
                  <a:tcPr marL="91425" marR="91425" marT="91425" marB="91425">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dk2"/>
                    </a:solidFill>
                  </a:tcPr>
                </a:tc>
                <a:extLst>
                  <a:ext uri="{0D108BD9-81ED-4DB2-BD59-A6C34878D82A}">
                    <a16:rowId xmlns:a16="http://schemas.microsoft.com/office/drawing/2014/main" val="10001"/>
                  </a:ext>
                </a:extLst>
              </a:tr>
              <a:tr h="570850">
                <a:tc>
                  <a:txBody>
                    <a:bodyPr/>
                    <a:lstStyle/>
                    <a:p>
                      <a:pPr marL="0" lvl="0" indent="0" algn="l" rtl="0">
                        <a:spcBef>
                          <a:spcPts val="0"/>
                        </a:spcBef>
                        <a:spcAft>
                          <a:spcPts val="0"/>
                        </a:spcAft>
                        <a:buNone/>
                      </a:pPr>
                      <a:r>
                        <a:rPr lang="en-GB" sz="1500">
                          <a:solidFill>
                            <a:srgbClr val="414141"/>
                          </a:solidFill>
                          <a:latin typeface="Calibri"/>
                          <a:ea typeface="Calibri"/>
                          <a:cs typeface="Calibri"/>
                          <a:sym typeface="Calibri"/>
                        </a:rPr>
                        <a:t>Common vision</a:t>
                      </a:r>
                      <a:endParaRPr sz="1500">
                        <a:solidFill>
                          <a:srgbClr val="414141"/>
                        </a:solidFill>
                        <a:latin typeface="Calibri"/>
                        <a:ea typeface="Calibri"/>
                        <a:cs typeface="Calibri"/>
                        <a:sym typeface="Calibri"/>
                      </a:endParaRPr>
                    </a:p>
                  </a:txBody>
                  <a:tcPr marL="91425" marR="91425" marT="91425" marB="91425">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lt2"/>
                    </a:solidFill>
                  </a:tcPr>
                </a:tc>
                <a:tc>
                  <a:txBody>
                    <a:bodyPr/>
                    <a:lstStyle/>
                    <a:p>
                      <a:pPr marL="0" lvl="0" indent="0" algn="l" rtl="0">
                        <a:spcBef>
                          <a:spcPts val="0"/>
                        </a:spcBef>
                        <a:spcAft>
                          <a:spcPts val="0"/>
                        </a:spcAft>
                        <a:buNone/>
                      </a:pPr>
                      <a:r>
                        <a:rPr lang="en-GB" sz="1500">
                          <a:solidFill>
                            <a:srgbClr val="414141"/>
                          </a:solidFill>
                          <a:latin typeface="Calibri"/>
                          <a:ea typeface="Calibri"/>
                          <a:cs typeface="Calibri"/>
                          <a:sym typeface="Calibri"/>
                        </a:rPr>
                        <a:t>Common objectives</a:t>
                      </a:r>
                      <a:endParaRPr sz="1500">
                        <a:solidFill>
                          <a:srgbClr val="414141"/>
                        </a:solidFill>
                        <a:latin typeface="Calibri"/>
                        <a:ea typeface="Calibri"/>
                        <a:cs typeface="Calibri"/>
                        <a:sym typeface="Calibri"/>
                      </a:endParaRPr>
                    </a:p>
                  </a:txBody>
                  <a:tcPr marL="91425" marR="91425" marT="91425" marB="91425">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lt2"/>
                    </a:solidFill>
                  </a:tcPr>
                </a:tc>
                <a:tc>
                  <a:txBody>
                    <a:bodyPr/>
                    <a:lstStyle/>
                    <a:p>
                      <a:pPr marL="0" lvl="0" indent="0" algn="l" rtl="0">
                        <a:spcBef>
                          <a:spcPts val="0"/>
                        </a:spcBef>
                        <a:spcAft>
                          <a:spcPts val="0"/>
                        </a:spcAft>
                        <a:buNone/>
                      </a:pPr>
                      <a:r>
                        <a:rPr lang="en-GB" sz="1500">
                          <a:solidFill>
                            <a:srgbClr val="414141"/>
                          </a:solidFill>
                          <a:latin typeface="Calibri"/>
                          <a:ea typeface="Calibri"/>
                          <a:cs typeface="Calibri"/>
                          <a:sym typeface="Calibri"/>
                        </a:rPr>
                        <a:t>Common outcomes</a:t>
                      </a:r>
                      <a:endParaRPr sz="1500">
                        <a:solidFill>
                          <a:srgbClr val="414141"/>
                        </a:solidFill>
                        <a:latin typeface="Calibri"/>
                        <a:ea typeface="Calibri"/>
                        <a:cs typeface="Calibri"/>
                        <a:sym typeface="Calibri"/>
                      </a:endParaRPr>
                    </a:p>
                  </a:txBody>
                  <a:tcPr marL="91425" marR="91425" marT="91425" marB="91425">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lt2"/>
                    </a:solidFill>
                  </a:tcPr>
                </a:tc>
                <a:extLst>
                  <a:ext uri="{0D108BD9-81ED-4DB2-BD59-A6C34878D82A}">
                    <a16:rowId xmlns:a16="http://schemas.microsoft.com/office/drawing/2014/main" val="10002"/>
                  </a:ext>
                </a:extLst>
              </a:tr>
              <a:tr h="570850">
                <a:tc>
                  <a:txBody>
                    <a:bodyPr/>
                    <a:lstStyle/>
                    <a:p>
                      <a:pPr marL="0" lvl="0" indent="0" algn="l" rtl="0">
                        <a:spcBef>
                          <a:spcPts val="0"/>
                        </a:spcBef>
                        <a:spcAft>
                          <a:spcPts val="0"/>
                        </a:spcAft>
                        <a:buNone/>
                      </a:pPr>
                      <a:r>
                        <a:rPr lang="en-GB" sz="1500">
                          <a:solidFill>
                            <a:srgbClr val="414141"/>
                          </a:solidFill>
                          <a:latin typeface="Calibri"/>
                          <a:ea typeface="Calibri"/>
                          <a:cs typeface="Calibri"/>
                          <a:sym typeface="Calibri"/>
                        </a:rPr>
                        <a:t>Disparate approaches</a:t>
                      </a:r>
                      <a:endParaRPr sz="1500">
                        <a:solidFill>
                          <a:srgbClr val="414141"/>
                        </a:solidFill>
                        <a:latin typeface="Calibri"/>
                        <a:ea typeface="Calibri"/>
                        <a:cs typeface="Calibri"/>
                        <a:sym typeface="Calibri"/>
                      </a:endParaRPr>
                    </a:p>
                  </a:txBody>
                  <a:tcPr marL="91425" marR="91425" marT="91425" marB="91425">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dk2"/>
                    </a:solidFill>
                  </a:tcPr>
                </a:tc>
                <a:tc>
                  <a:txBody>
                    <a:bodyPr/>
                    <a:lstStyle/>
                    <a:p>
                      <a:pPr marL="0" lvl="0" indent="0" algn="l" rtl="0">
                        <a:spcBef>
                          <a:spcPts val="0"/>
                        </a:spcBef>
                        <a:spcAft>
                          <a:spcPts val="0"/>
                        </a:spcAft>
                        <a:buNone/>
                      </a:pPr>
                      <a:r>
                        <a:rPr lang="en-GB" sz="1500">
                          <a:solidFill>
                            <a:srgbClr val="414141"/>
                          </a:solidFill>
                          <a:latin typeface="Calibri"/>
                          <a:ea typeface="Calibri"/>
                          <a:cs typeface="Calibri"/>
                          <a:sym typeface="Calibri"/>
                        </a:rPr>
                        <a:t>Targeted approach</a:t>
                      </a:r>
                      <a:endParaRPr sz="1500">
                        <a:solidFill>
                          <a:srgbClr val="414141"/>
                        </a:solidFill>
                        <a:latin typeface="Calibri"/>
                        <a:ea typeface="Calibri"/>
                        <a:cs typeface="Calibri"/>
                        <a:sym typeface="Calibri"/>
                      </a:endParaRPr>
                    </a:p>
                  </a:txBody>
                  <a:tcPr marL="91425" marR="91425" marT="91425" marB="91425">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dk2"/>
                    </a:solidFill>
                  </a:tcPr>
                </a:tc>
                <a:tc>
                  <a:txBody>
                    <a:bodyPr/>
                    <a:lstStyle/>
                    <a:p>
                      <a:pPr marL="0" lvl="0" indent="0" algn="l" rtl="0">
                        <a:spcBef>
                          <a:spcPts val="0"/>
                        </a:spcBef>
                        <a:spcAft>
                          <a:spcPts val="0"/>
                        </a:spcAft>
                        <a:buNone/>
                      </a:pPr>
                      <a:r>
                        <a:rPr lang="en-GB" sz="1500">
                          <a:solidFill>
                            <a:srgbClr val="414141"/>
                          </a:solidFill>
                          <a:latin typeface="Calibri"/>
                          <a:ea typeface="Calibri"/>
                          <a:cs typeface="Calibri"/>
                          <a:sym typeface="Calibri"/>
                        </a:rPr>
                        <a:t>Standards-</a:t>
                      </a:r>
                      <a:endParaRPr sz="1500">
                        <a:solidFill>
                          <a:srgbClr val="414141"/>
                        </a:solidFill>
                        <a:latin typeface="Calibri"/>
                        <a:ea typeface="Calibri"/>
                        <a:cs typeface="Calibri"/>
                        <a:sym typeface="Calibri"/>
                      </a:endParaRPr>
                    </a:p>
                    <a:p>
                      <a:pPr marL="0" lvl="0" indent="0" algn="l" rtl="0">
                        <a:spcBef>
                          <a:spcPts val="0"/>
                        </a:spcBef>
                        <a:spcAft>
                          <a:spcPts val="0"/>
                        </a:spcAft>
                        <a:buNone/>
                      </a:pPr>
                      <a:r>
                        <a:rPr lang="en-GB" sz="1500">
                          <a:solidFill>
                            <a:srgbClr val="414141"/>
                          </a:solidFill>
                          <a:latin typeface="Calibri"/>
                          <a:ea typeface="Calibri"/>
                          <a:cs typeface="Calibri"/>
                          <a:sym typeface="Calibri"/>
                        </a:rPr>
                        <a:t>based approach</a:t>
                      </a:r>
                      <a:endParaRPr sz="1500">
                        <a:solidFill>
                          <a:srgbClr val="414141"/>
                        </a:solidFill>
                        <a:latin typeface="Calibri"/>
                        <a:ea typeface="Calibri"/>
                        <a:cs typeface="Calibri"/>
                        <a:sym typeface="Calibri"/>
                      </a:endParaRPr>
                    </a:p>
                  </a:txBody>
                  <a:tcPr marL="91425" marR="91425" marT="91425" marB="91425">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dk2"/>
                    </a:solidFill>
                  </a:tcPr>
                </a:tc>
                <a:extLst>
                  <a:ext uri="{0D108BD9-81ED-4DB2-BD59-A6C34878D82A}">
                    <a16:rowId xmlns:a16="http://schemas.microsoft.com/office/drawing/2014/main" val="10003"/>
                  </a:ext>
                </a:extLst>
              </a:tr>
              <a:tr h="570850">
                <a:tc>
                  <a:txBody>
                    <a:bodyPr/>
                    <a:lstStyle/>
                    <a:p>
                      <a:pPr marL="0" lvl="0" indent="0" algn="l" rtl="0">
                        <a:spcBef>
                          <a:spcPts val="0"/>
                        </a:spcBef>
                        <a:spcAft>
                          <a:spcPts val="0"/>
                        </a:spcAft>
                        <a:buNone/>
                      </a:pPr>
                      <a:r>
                        <a:rPr lang="en-GB" sz="1500">
                          <a:solidFill>
                            <a:srgbClr val="414141"/>
                          </a:solidFill>
                          <a:latin typeface="Calibri"/>
                          <a:ea typeface="Calibri"/>
                          <a:cs typeface="Calibri"/>
                          <a:sym typeface="Calibri"/>
                        </a:rPr>
                        <a:t>Continued discussion</a:t>
                      </a:r>
                      <a:endParaRPr sz="1500">
                        <a:solidFill>
                          <a:srgbClr val="414141"/>
                        </a:solidFill>
                        <a:latin typeface="Calibri"/>
                        <a:ea typeface="Calibri"/>
                        <a:cs typeface="Calibri"/>
                        <a:sym typeface="Calibri"/>
                      </a:endParaRPr>
                    </a:p>
                  </a:txBody>
                  <a:tcPr marL="91425" marR="91425" marT="91425" marB="91425">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lt2"/>
                    </a:solidFill>
                  </a:tcPr>
                </a:tc>
                <a:tc>
                  <a:txBody>
                    <a:bodyPr/>
                    <a:lstStyle/>
                    <a:p>
                      <a:pPr marL="0" lvl="0" indent="0" algn="l" rtl="0">
                        <a:spcBef>
                          <a:spcPts val="0"/>
                        </a:spcBef>
                        <a:spcAft>
                          <a:spcPts val="0"/>
                        </a:spcAft>
                        <a:buNone/>
                      </a:pPr>
                      <a:r>
                        <a:rPr lang="en-GB" sz="1500">
                          <a:solidFill>
                            <a:srgbClr val="414141"/>
                          </a:solidFill>
                          <a:latin typeface="Calibri"/>
                          <a:ea typeface="Calibri"/>
                          <a:cs typeface="Calibri"/>
                          <a:sym typeface="Calibri"/>
                        </a:rPr>
                        <a:t>Focussed discussion</a:t>
                      </a:r>
                      <a:endParaRPr sz="1500">
                        <a:solidFill>
                          <a:srgbClr val="414141"/>
                        </a:solidFill>
                        <a:latin typeface="Calibri"/>
                        <a:ea typeface="Calibri"/>
                        <a:cs typeface="Calibri"/>
                        <a:sym typeface="Calibri"/>
                      </a:endParaRPr>
                    </a:p>
                  </a:txBody>
                  <a:tcPr marL="91425" marR="91425" marT="91425" marB="91425">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lt2"/>
                    </a:solidFill>
                  </a:tcPr>
                </a:tc>
                <a:tc>
                  <a:txBody>
                    <a:bodyPr/>
                    <a:lstStyle/>
                    <a:p>
                      <a:pPr marL="0" lvl="0" indent="0" algn="l" rtl="0">
                        <a:spcBef>
                          <a:spcPts val="0"/>
                        </a:spcBef>
                        <a:spcAft>
                          <a:spcPts val="0"/>
                        </a:spcAft>
                        <a:buNone/>
                      </a:pPr>
                      <a:r>
                        <a:rPr lang="en-GB" sz="1500">
                          <a:solidFill>
                            <a:srgbClr val="414141"/>
                          </a:solidFill>
                          <a:latin typeface="Calibri"/>
                          <a:ea typeface="Calibri"/>
                          <a:cs typeface="Calibri"/>
                          <a:sym typeface="Calibri"/>
                        </a:rPr>
                        <a:t>Committed actions and effort</a:t>
                      </a:r>
                      <a:endParaRPr sz="1500">
                        <a:solidFill>
                          <a:srgbClr val="414141"/>
                        </a:solidFill>
                        <a:latin typeface="Calibri"/>
                        <a:ea typeface="Calibri"/>
                        <a:cs typeface="Calibri"/>
                        <a:sym typeface="Calibri"/>
                      </a:endParaRPr>
                    </a:p>
                  </a:txBody>
                  <a:tcPr marL="91425" marR="91425" marT="91425" marB="91425">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lt2"/>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0"/>
          <p:cNvSpPr txBox="1">
            <a:spLocks noGrp="1"/>
          </p:cNvSpPr>
          <p:nvPr>
            <p:ph type="title"/>
          </p:nvPr>
        </p:nvSpPr>
        <p:spPr>
          <a:xfrm>
            <a:off x="354788" y="254869"/>
            <a:ext cx="8438100" cy="540000"/>
          </a:xfrm>
          <a:prstGeom prst="rect">
            <a:avLst/>
          </a:prstGeom>
        </p:spPr>
        <p:txBody>
          <a:bodyPr spcFirstLastPara="1" wrap="square" lIns="68575" tIns="34275" rIns="68575" bIns="34275" anchor="ctr" anchorCtr="0">
            <a:noAutofit/>
          </a:bodyPr>
          <a:lstStyle/>
          <a:p>
            <a:pPr marL="0" lvl="0" indent="0" algn="l" rtl="0">
              <a:spcBef>
                <a:spcPts val="0"/>
              </a:spcBef>
              <a:spcAft>
                <a:spcPts val="300"/>
              </a:spcAft>
              <a:buNone/>
            </a:pPr>
            <a:r>
              <a:rPr lang="en-GB" sz="2400" b="1">
                <a:solidFill>
                  <a:srgbClr val="19224E"/>
                </a:solidFill>
                <a:latin typeface="Calibri"/>
                <a:ea typeface="Calibri"/>
                <a:cs typeface="Calibri"/>
                <a:sym typeface="Calibri"/>
              </a:rPr>
              <a:t>THE DRESA PARTNERS</a:t>
            </a:r>
            <a:endParaRPr sz="2400" b="1">
              <a:solidFill>
                <a:srgbClr val="19224E"/>
              </a:solidFill>
              <a:latin typeface="Calibri"/>
              <a:ea typeface="Calibri"/>
              <a:cs typeface="Calibri"/>
              <a:sym typeface="Calibri"/>
            </a:endParaRPr>
          </a:p>
        </p:txBody>
      </p:sp>
      <p:sp>
        <p:nvSpPr>
          <p:cNvPr id="286" name="Google Shape;286;p40"/>
          <p:cNvSpPr txBox="1">
            <a:spLocks noGrp="1"/>
          </p:cNvSpPr>
          <p:nvPr>
            <p:ph type="body" idx="1"/>
          </p:nvPr>
        </p:nvSpPr>
        <p:spPr>
          <a:xfrm>
            <a:off x="222400" y="725950"/>
            <a:ext cx="8669700" cy="42015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GB" sz="2100">
                <a:solidFill>
                  <a:srgbClr val="00B8B6"/>
                </a:solidFill>
              </a:rPr>
              <a:t>Product owner group</a:t>
            </a:r>
            <a:endParaRPr sz="2100">
              <a:solidFill>
                <a:srgbClr val="00B8B6"/>
              </a:solidFill>
            </a:endParaRPr>
          </a:p>
          <a:p>
            <a:pPr marL="0" lvl="0" indent="0" algn="l" rtl="0">
              <a:spcBef>
                <a:spcPts val="600"/>
              </a:spcBef>
              <a:spcAft>
                <a:spcPts val="600"/>
              </a:spcAft>
              <a:buNone/>
            </a:pPr>
            <a:endParaRPr/>
          </a:p>
        </p:txBody>
      </p:sp>
      <p:sp>
        <p:nvSpPr>
          <p:cNvPr id="287" name="Google Shape;287;p40"/>
          <p:cNvSpPr txBox="1">
            <a:spLocks noGrp="1"/>
          </p:cNvSpPr>
          <p:nvPr>
            <p:ph type="body" idx="4294967295"/>
          </p:nvPr>
        </p:nvSpPr>
        <p:spPr>
          <a:xfrm>
            <a:off x="242900" y="2118663"/>
            <a:ext cx="1884900" cy="461700"/>
          </a:xfrm>
          <a:prstGeom prst="rect">
            <a:avLst/>
          </a:prstGeom>
        </p:spPr>
        <p:txBody>
          <a:bodyPr spcFirstLastPara="1" wrap="square" lIns="0" tIns="0" rIns="0" bIns="0" anchor="t" anchorCtr="0">
            <a:noAutofit/>
          </a:bodyPr>
          <a:lstStyle/>
          <a:p>
            <a:pPr marL="0" lvl="0" indent="0" algn="l" rtl="0">
              <a:spcBef>
                <a:spcPts val="0"/>
              </a:spcBef>
              <a:spcAft>
                <a:spcPts val="600"/>
              </a:spcAft>
              <a:buNone/>
            </a:pPr>
            <a:r>
              <a:rPr lang="en-GB" sz="2100">
                <a:solidFill>
                  <a:srgbClr val="00B8B6"/>
                </a:solidFill>
              </a:rPr>
              <a:t>Core partners</a:t>
            </a:r>
            <a:endParaRPr sz="2100">
              <a:solidFill>
                <a:srgbClr val="00B8B6"/>
              </a:solidFill>
            </a:endParaRPr>
          </a:p>
        </p:txBody>
      </p:sp>
      <p:sp>
        <p:nvSpPr>
          <p:cNvPr id="288" name="Google Shape;288;p40"/>
          <p:cNvSpPr txBox="1"/>
          <p:nvPr/>
        </p:nvSpPr>
        <p:spPr>
          <a:xfrm>
            <a:off x="222406" y="4204700"/>
            <a:ext cx="3233100" cy="461700"/>
          </a:xfrm>
          <a:prstGeom prst="rect">
            <a:avLst/>
          </a:prstGeom>
          <a:noFill/>
          <a:ln>
            <a:noFill/>
          </a:ln>
        </p:spPr>
        <p:txBody>
          <a:bodyPr spcFirstLastPara="1" wrap="square" lIns="68575" tIns="68575" rIns="68575" bIns="68575" anchor="t" anchorCtr="0">
            <a:spAutoFit/>
          </a:bodyPr>
          <a:lstStyle/>
          <a:p>
            <a:pPr marL="0" lvl="0" indent="0" algn="l" rtl="0">
              <a:spcBef>
                <a:spcPts val="0"/>
              </a:spcBef>
              <a:spcAft>
                <a:spcPts val="0"/>
              </a:spcAft>
              <a:buNone/>
            </a:pPr>
            <a:r>
              <a:rPr lang="en-GB" sz="2100" b="1">
                <a:solidFill>
                  <a:srgbClr val="00B8B6"/>
                </a:solidFill>
                <a:latin typeface="Calibri"/>
                <a:ea typeface="Calibri"/>
                <a:cs typeface="Calibri"/>
                <a:sym typeface="Calibri"/>
              </a:rPr>
              <a:t>Invaluable assistance from</a:t>
            </a:r>
            <a:endParaRPr sz="2100" b="1">
              <a:solidFill>
                <a:srgbClr val="00B8B6"/>
              </a:solidFill>
              <a:latin typeface="Calibri"/>
              <a:ea typeface="Calibri"/>
              <a:cs typeface="Calibri"/>
              <a:sym typeface="Calibri"/>
            </a:endParaRPr>
          </a:p>
        </p:txBody>
      </p:sp>
      <p:pic>
        <p:nvPicPr>
          <p:cNvPr id="289" name="Google Shape;289;p40"/>
          <p:cNvPicPr preferRelativeResize="0"/>
          <p:nvPr/>
        </p:nvPicPr>
        <p:blipFill>
          <a:blip r:embed="rId3">
            <a:alphaModFix/>
          </a:blip>
          <a:stretch>
            <a:fillRect/>
          </a:stretch>
        </p:blipFill>
        <p:spPr>
          <a:xfrm>
            <a:off x="270000" y="1226306"/>
            <a:ext cx="1409917" cy="461700"/>
          </a:xfrm>
          <a:prstGeom prst="rect">
            <a:avLst/>
          </a:prstGeom>
          <a:noFill/>
          <a:ln>
            <a:noFill/>
          </a:ln>
        </p:spPr>
      </p:pic>
      <p:pic>
        <p:nvPicPr>
          <p:cNvPr id="290" name="Google Shape;290;p40"/>
          <p:cNvPicPr preferRelativeResize="0"/>
          <p:nvPr/>
        </p:nvPicPr>
        <p:blipFill>
          <a:blip r:embed="rId4">
            <a:alphaModFix/>
          </a:blip>
          <a:stretch>
            <a:fillRect/>
          </a:stretch>
        </p:blipFill>
        <p:spPr>
          <a:xfrm>
            <a:off x="6989847" y="1215299"/>
            <a:ext cx="1884736" cy="540000"/>
          </a:xfrm>
          <a:prstGeom prst="rect">
            <a:avLst/>
          </a:prstGeom>
          <a:noFill/>
          <a:ln>
            <a:noFill/>
          </a:ln>
        </p:spPr>
      </p:pic>
      <p:pic>
        <p:nvPicPr>
          <p:cNvPr id="291" name="Google Shape;291;p40"/>
          <p:cNvPicPr preferRelativeResize="0"/>
          <p:nvPr/>
        </p:nvPicPr>
        <p:blipFill>
          <a:blip r:embed="rId5">
            <a:alphaModFix/>
          </a:blip>
          <a:stretch>
            <a:fillRect/>
          </a:stretch>
        </p:blipFill>
        <p:spPr>
          <a:xfrm>
            <a:off x="2380906" y="1187156"/>
            <a:ext cx="1818933" cy="540000"/>
          </a:xfrm>
          <a:prstGeom prst="rect">
            <a:avLst/>
          </a:prstGeom>
          <a:noFill/>
          <a:ln>
            <a:noFill/>
          </a:ln>
        </p:spPr>
      </p:pic>
      <p:pic>
        <p:nvPicPr>
          <p:cNvPr id="292" name="Google Shape;292;p40"/>
          <p:cNvPicPr preferRelativeResize="0"/>
          <p:nvPr/>
        </p:nvPicPr>
        <p:blipFill>
          <a:blip r:embed="rId6">
            <a:alphaModFix/>
          </a:blip>
          <a:stretch>
            <a:fillRect/>
          </a:stretch>
        </p:blipFill>
        <p:spPr>
          <a:xfrm>
            <a:off x="1881831" y="2536453"/>
            <a:ext cx="687056" cy="687056"/>
          </a:xfrm>
          <a:prstGeom prst="rect">
            <a:avLst/>
          </a:prstGeom>
          <a:noFill/>
          <a:ln>
            <a:noFill/>
          </a:ln>
        </p:spPr>
      </p:pic>
      <p:pic>
        <p:nvPicPr>
          <p:cNvPr id="293" name="Google Shape;293;p40"/>
          <p:cNvPicPr preferRelativeResize="0"/>
          <p:nvPr/>
        </p:nvPicPr>
        <p:blipFill>
          <a:blip r:embed="rId7">
            <a:alphaModFix/>
          </a:blip>
          <a:stretch>
            <a:fillRect/>
          </a:stretch>
        </p:blipFill>
        <p:spPr>
          <a:xfrm>
            <a:off x="3158188" y="4140012"/>
            <a:ext cx="1091138" cy="1091138"/>
          </a:xfrm>
          <a:prstGeom prst="rect">
            <a:avLst/>
          </a:prstGeom>
          <a:noFill/>
          <a:ln>
            <a:noFill/>
          </a:ln>
        </p:spPr>
      </p:pic>
      <p:pic>
        <p:nvPicPr>
          <p:cNvPr id="294" name="Google Shape;294;p40"/>
          <p:cNvPicPr preferRelativeResize="0"/>
          <p:nvPr/>
        </p:nvPicPr>
        <p:blipFill>
          <a:blip r:embed="rId8">
            <a:alphaModFix/>
          </a:blip>
          <a:stretch>
            <a:fillRect/>
          </a:stretch>
        </p:blipFill>
        <p:spPr>
          <a:xfrm>
            <a:off x="4553450" y="2567375"/>
            <a:ext cx="1181596" cy="625200"/>
          </a:xfrm>
          <a:prstGeom prst="rect">
            <a:avLst/>
          </a:prstGeom>
          <a:noFill/>
          <a:ln>
            <a:noFill/>
          </a:ln>
        </p:spPr>
      </p:pic>
      <p:pic>
        <p:nvPicPr>
          <p:cNvPr id="295" name="Google Shape;295;p40"/>
          <p:cNvPicPr preferRelativeResize="0"/>
          <p:nvPr/>
        </p:nvPicPr>
        <p:blipFill>
          <a:blip r:embed="rId9">
            <a:alphaModFix/>
          </a:blip>
          <a:stretch>
            <a:fillRect/>
          </a:stretch>
        </p:blipFill>
        <p:spPr>
          <a:xfrm>
            <a:off x="6443941" y="3456900"/>
            <a:ext cx="1590363" cy="746213"/>
          </a:xfrm>
          <a:prstGeom prst="rect">
            <a:avLst/>
          </a:prstGeom>
          <a:noFill/>
          <a:ln>
            <a:noFill/>
          </a:ln>
        </p:spPr>
      </p:pic>
      <p:pic>
        <p:nvPicPr>
          <p:cNvPr id="296" name="Google Shape;296;p40"/>
          <p:cNvPicPr preferRelativeResize="0"/>
          <p:nvPr/>
        </p:nvPicPr>
        <p:blipFill>
          <a:blip r:embed="rId10">
            <a:alphaModFix/>
          </a:blip>
          <a:stretch>
            <a:fillRect/>
          </a:stretch>
        </p:blipFill>
        <p:spPr>
          <a:xfrm>
            <a:off x="5968975" y="2413594"/>
            <a:ext cx="1036856" cy="1036856"/>
          </a:xfrm>
          <a:prstGeom prst="rect">
            <a:avLst/>
          </a:prstGeom>
          <a:noFill/>
          <a:ln>
            <a:noFill/>
          </a:ln>
        </p:spPr>
      </p:pic>
      <p:pic>
        <p:nvPicPr>
          <p:cNvPr id="297" name="Google Shape;297;p40"/>
          <p:cNvPicPr preferRelativeResize="0"/>
          <p:nvPr/>
        </p:nvPicPr>
        <p:blipFill>
          <a:blip r:embed="rId11">
            <a:alphaModFix/>
          </a:blip>
          <a:stretch>
            <a:fillRect/>
          </a:stretch>
        </p:blipFill>
        <p:spPr>
          <a:xfrm>
            <a:off x="7160353" y="2489316"/>
            <a:ext cx="1267635" cy="540000"/>
          </a:xfrm>
          <a:prstGeom prst="rect">
            <a:avLst/>
          </a:prstGeom>
          <a:noFill/>
          <a:ln>
            <a:noFill/>
          </a:ln>
        </p:spPr>
      </p:pic>
      <p:pic>
        <p:nvPicPr>
          <p:cNvPr id="298" name="Google Shape;298;p40"/>
          <p:cNvPicPr preferRelativeResize="0"/>
          <p:nvPr/>
        </p:nvPicPr>
        <p:blipFill>
          <a:blip r:embed="rId12">
            <a:alphaModFix/>
          </a:blip>
          <a:stretch>
            <a:fillRect/>
          </a:stretch>
        </p:blipFill>
        <p:spPr>
          <a:xfrm>
            <a:off x="116519" y="2714069"/>
            <a:ext cx="1563394" cy="435906"/>
          </a:xfrm>
          <a:prstGeom prst="rect">
            <a:avLst/>
          </a:prstGeom>
          <a:noFill/>
          <a:ln>
            <a:noFill/>
          </a:ln>
        </p:spPr>
      </p:pic>
      <p:pic>
        <p:nvPicPr>
          <p:cNvPr id="299" name="Google Shape;299;p40"/>
          <p:cNvPicPr preferRelativeResize="0"/>
          <p:nvPr/>
        </p:nvPicPr>
        <p:blipFill>
          <a:blip r:embed="rId13">
            <a:alphaModFix/>
          </a:blip>
          <a:stretch>
            <a:fillRect/>
          </a:stretch>
        </p:blipFill>
        <p:spPr>
          <a:xfrm>
            <a:off x="4945799" y="3407378"/>
            <a:ext cx="868650" cy="845267"/>
          </a:xfrm>
          <a:prstGeom prst="rect">
            <a:avLst/>
          </a:prstGeom>
          <a:noFill/>
          <a:ln>
            <a:noFill/>
          </a:ln>
        </p:spPr>
      </p:pic>
      <p:pic>
        <p:nvPicPr>
          <p:cNvPr id="300" name="Google Shape;300;p40"/>
          <p:cNvPicPr preferRelativeResize="0"/>
          <p:nvPr/>
        </p:nvPicPr>
        <p:blipFill>
          <a:blip r:embed="rId14">
            <a:alphaModFix/>
          </a:blip>
          <a:stretch>
            <a:fillRect/>
          </a:stretch>
        </p:blipFill>
        <p:spPr>
          <a:xfrm>
            <a:off x="926438" y="3560006"/>
            <a:ext cx="1454452" cy="540000"/>
          </a:xfrm>
          <a:prstGeom prst="rect">
            <a:avLst/>
          </a:prstGeom>
          <a:noFill/>
          <a:ln>
            <a:noFill/>
          </a:ln>
        </p:spPr>
      </p:pic>
      <p:pic>
        <p:nvPicPr>
          <p:cNvPr id="301" name="Google Shape;301;p40"/>
          <p:cNvPicPr preferRelativeResize="0"/>
          <p:nvPr/>
        </p:nvPicPr>
        <p:blipFill>
          <a:blip r:embed="rId15">
            <a:alphaModFix/>
          </a:blip>
          <a:stretch>
            <a:fillRect/>
          </a:stretch>
        </p:blipFill>
        <p:spPr>
          <a:xfrm>
            <a:off x="2789991" y="3550549"/>
            <a:ext cx="1590350" cy="558918"/>
          </a:xfrm>
          <a:prstGeom prst="rect">
            <a:avLst/>
          </a:prstGeom>
          <a:noFill/>
          <a:ln>
            <a:noFill/>
          </a:ln>
        </p:spPr>
      </p:pic>
      <p:pic>
        <p:nvPicPr>
          <p:cNvPr id="302" name="Google Shape;302;p40"/>
          <p:cNvPicPr preferRelativeResize="0"/>
          <p:nvPr/>
        </p:nvPicPr>
        <p:blipFill>
          <a:blip r:embed="rId16">
            <a:alphaModFix/>
          </a:blip>
          <a:stretch>
            <a:fillRect/>
          </a:stretch>
        </p:blipFill>
        <p:spPr>
          <a:xfrm>
            <a:off x="4737425" y="1215303"/>
            <a:ext cx="1714852" cy="396547"/>
          </a:xfrm>
          <a:prstGeom prst="rect">
            <a:avLst/>
          </a:prstGeom>
          <a:noFill/>
          <a:ln>
            <a:noFill/>
          </a:ln>
        </p:spPr>
      </p:pic>
      <p:pic>
        <p:nvPicPr>
          <p:cNvPr id="303" name="Google Shape;303;p40"/>
          <p:cNvPicPr preferRelativeResize="0"/>
          <p:nvPr/>
        </p:nvPicPr>
        <p:blipFill>
          <a:blip r:embed="rId17">
            <a:alphaModFix/>
          </a:blip>
          <a:stretch>
            <a:fillRect/>
          </a:stretch>
        </p:blipFill>
        <p:spPr>
          <a:xfrm>
            <a:off x="2770800" y="2486568"/>
            <a:ext cx="1590351" cy="77773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41"/>
          <p:cNvSpPr txBox="1">
            <a:spLocks noGrp="1"/>
          </p:cNvSpPr>
          <p:nvPr>
            <p:ph type="body" idx="1"/>
          </p:nvPr>
        </p:nvSpPr>
        <p:spPr>
          <a:xfrm>
            <a:off x="3507225" y="174875"/>
            <a:ext cx="5407800" cy="472200"/>
          </a:xfrm>
          <a:prstGeom prst="rect">
            <a:avLst/>
          </a:prstGeom>
        </p:spPr>
        <p:txBody>
          <a:bodyPr spcFirstLastPara="1" wrap="square" lIns="0" tIns="0" rIns="0" bIns="0" anchor="t" anchorCtr="0">
            <a:noAutofit/>
          </a:bodyPr>
          <a:lstStyle/>
          <a:p>
            <a:pPr marL="0" lvl="0" indent="0" algn="l" rtl="0">
              <a:lnSpc>
                <a:spcPct val="100000"/>
              </a:lnSpc>
              <a:spcBef>
                <a:spcPts val="0"/>
              </a:spcBef>
              <a:spcAft>
                <a:spcPts val="0"/>
              </a:spcAft>
              <a:buNone/>
            </a:pPr>
            <a:r>
              <a:rPr lang="en-GB" sz="3000" b="1">
                <a:solidFill>
                  <a:srgbClr val="19224E"/>
                </a:solidFill>
              </a:rPr>
              <a:t>What is DReSA?</a:t>
            </a:r>
            <a:endParaRPr sz="2300" b="1">
              <a:solidFill>
                <a:srgbClr val="19224E"/>
              </a:solidFill>
            </a:endParaRPr>
          </a:p>
        </p:txBody>
      </p:sp>
      <p:pic>
        <p:nvPicPr>
          <p:cNvPr id="309" name="Google Shape;309;p41"/>
          <p:cNvPicPr preferRelativeResize="0"/>
          <p:nvPr/>
        </p:nvPicPr>
        <p:blipFill>
          <a:blip r:embed="rId3">
            <a:alphaModFix/>
          </a:blip>
          <a:stretch>
            <a:fillRect/>
          </a:stretch>
        </p:blipFill>
        <p:spPr>
          <a:xfrm>
            <a:off x="300050" y="-70413"/>
            <a:ext cx="3090038" cy="5284328"/>
          </a:xfrm>
          <a:prstGeom prst="rect">
            <a:avLst/>
          </a:prstGeom>
          <a:noFill/>
          <a:ln>
            <a:noFill/>
          </a:ln>
          <a:effectLst>
            <a:outerShdw blurRad="57150" dist="19050" dir="5400000" algn="bl" rotWithShape="0">
              <a:srgbClr val="000000">
                <a:alpha val="50000"/>
              </a:srgbClr>
            </a:outerShdw>
          </a:effectLst>
        </p:spPr>
      </p:pic>
      <p:pic>
        <p:nvPicPr>
          <p:cNvPr id="310" name="Google Shape;310;p41"/>
          <p:cNvPicPr preferRelativeResize="0"/>
          <p:nvPr/>
        </p:nvPicPr>
        <p:blipFill>
          <a:blip r:embed="rId4">
            <a:alphaModFix/>
          </a:blip>
          <a:stretch>
            <a:fillRect/>
          </a:stretch>
        </p:blipFill>
        <p:spPr>
          <a:xfrm>
            <a:off x="3473775" y="761225"/>
            <a:ext cx="5553073" cy="402014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42"/>
          <p:cNvSpPr txBox="1">
            <a:spLocks noGrp="1"/>
          </p:cNvSpPr>
          <p:nvPr>
            <p:ph type="body" idx="1"/>
          </p:nvPr>
        </p:nvSpPr>
        <p:spPr>
          <a:xfrm>
            <a:off x="3719575" y="782099"/>
            <a:ext cx="4845300" cy="4361400"/>
          </a:xfrm>
          <a:prstGeom prst="rect">
            <a:avLst/>
          </a:prstGeom>
        </p:spPr>
        <p:txBody>
          <a:bodyPr spcFirstLastPara="1" wrap="square" lIns="0" tIns="0" rIns="0" bIns="0"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2100">
                <a:solidFill>
                  <a:srgbClr val="19224E"/>
                </a:solidFill>
              </a:rPr>
              <a:t>Individuals seeking training</a:t>
            </a:r>
            <a:endParaRPr sz="2100">
              <a:solidFill>
                <a:srgbClr val="19224E"/>
              </a:solidFill>
            </a:endParaRPr>
          </a:p>
          <a:p>
            <a:pPr marL="342900" lvl="0" indent="-279400" algn="l" rtl="0">
              <a:lnSpc>
                <a:spcPct val="100000"/>
              </a:lnSpc>
              <a:spcBef>
                <a:spcPts val="0"/>
              </a:spcBef>
              <a:spcAft>
                <a:spcPts val="0"/>
              </a:spcAft>
              <a:buClr>
                <a:srgbClr val="19224E"/>
              </a:buClr>
              <a:buSzPts val="1800"/>
              <a:buFont typeface="Calibri"/>
              <a:buChar char="●"/>
            </a:pPr>
            <a:r>
              <a:rPr lang="en-GB" sz="1800">
                <a:solidFill>
                  <a:srgbClr val="19224E"/>
                </a:solidFill>
              </a:rPr>
              <a:t>Find training and materials by topic, location, organiser, audience, etc.</a:t>
            </a:r>
            <a:endParaRPr sz="1800">
              <a:solidFill>
                <a:srgbClr val="19224E"/>
              </a:solidFill>
            </a:endParaRPr>
          </a:p>
          <a:p>
            <a:pPr marL="342900" lvl="0" indent="-279400" algn="l" rtl="0">
              <a:lnSpc>
                <a:spcPct val="100000"/>
              </a:lnSpc>
              <a:spcBef>
                <a:spcPts val="0"/>
              </a:spcBef>
              <a:spcAft>
                <a:spcPts val="0"/>
              </a:spcAft>
              <a:buClr>
                <a:srgbClr val="19224E"/>
              </a:buClr>
              <a:buSzPts val="1800"/>
              <a:buFont typeface="Calibri"/>
              <a:buChar char="●"/>
            </a:pPr>
            <a:r>
              <a:rPr lang="en-GB" sz="1800">
                <a:solidFill>
                  <a:srgbClr val="19224E"/>
                </a:solidFill>
              </a:rPr>
              <a:t>Subscribe to new items on current searches</a:t>
            </a:r>
            <a:endParaRPr sz="2100">
              <a:solidFill>
                <a:srgbClr val="19224E"/>
              </a:solidFill>
            </a:endParaRPr>
          </a:p>
          <a:p>
            <a:pPr marL="0" lvl="0" indent="0" algn="l" rtl="0">
              <a:lnSpc>
                <a:spcPct val="100000"/>
              </a:lnSpc>
              <a:spcBef>
                <a:spcPts val="0"/>
              </a:spcBef>
              <a:spcAft>
                <a:spcPts val="0"/>
              </a:spcAft>
              <a:buNone/>
            </a:pPr>
            <a:endParaRPr sz="2100">
              <a:solidFill>
                <a:srgbClr val="19224E"/>
              </a:solidFill>
            </a:endParaRPr>
          </a:p>
          <a:p>
            <a:pPr marL="0" lvl="0" indent="0" algn="l" rtl="0">
              <a:lnSpc>
                <a:spcPct val="100000"/>
              </a:lnSpc>
              <a:spcBef>
                <a:spcPts val="0"/>
              </a:spcBef>
              <a:spcAft>
                <a:spcPts val="0"/>
              </a:spcAft>
              <a:buNone/>
            </a:pPr>
            <a:r>
              <a:rPr lang="en-GB" sz="2100">
                <a:solidFill>
                  <a:srgbClr val="19224E"/>
                </a:solidFill>
              </a:rPr>
              <a:t>Training providers/Trainers</a:t>
            </a:r>
            <a:endParaRPr sz="2100">
              <a:solidFill>
                <a:srgbClr val="19224E"/>
              </a:solidFill>
            </a:endParaRPr>
          </a:p>
          <a:p>
            <a:pPr marL="342900" lvl="0" indent="-279400" algn="l" rtl="0">
              <a:lnSpc>
                <a:spcPct val="100000"/>
              </a:lnSpc>
              <a:spcBef>
                <a:spcPts val="0"/>
              </a:spcBef>
              <a:spcAft>
                <a:spcPts val="0"/>
              </a:spcAft>
              <a:buClr>
                <a:srgbClr val="19224E"/>
              </a:buClr>
              <a:buSzPts val="1800"/>
              <a:buFont typeface="Calibri"/>
              <a:buChar char="●"/>
            </a:pPr>
            <a:r>
              <a:rPr lang="en-GB" sz="1800">
                <a:solidFill>
                  <a:srgbClr val="19224E"/>
                </a:solidFill>
              </a:rPr>
              <a:t>Promote and share training events and materials</a:t>
            </a:r>
            <a:endParaRPr sz="1800">
              <a:solidFill>
                <a:srgbClr val="19224E"/>
              </a:solidFill>
            </a:endParaRPr>
          </a:p>
          <a:p>
            <a:pPr marL="342900" lvl="0" indent="-279400" algn="l" rtl="0">
              <a:lnSpc>
                <a:spcPct val="100000"/>
              </a:lnSpc>
              <a:spcBef>
                <a:spcPts val="0"/>
              </a:spcBef>
              <a:spcAft>
                <a:spcPts val="0"/>
              </a:spcAft>
              <a:buClr>
                <a:srgbClr val="19224E"/>
              </a:buClr>
              <a:buSzPts val="1800"/>
              <a:buFont typeface="Calibri"/>
              <a:buChar char="●"/>
            </a:pPr>
            <a:r>
              <a:rPr lang="en-GB" sz="1800">
                <a:solidFill>
                  <a:srgbClr val="19224E"/>
                </a:solidFill>
              </a:rPr>
              <a:t>Contribute to a growing catalogue of materials</a:t>
            </a:r>
            <a:endParaRPr sz="1800">
              <a:solidFill>
                <a:srgbClr val="19224E"/>
              </a:solidFill>
            </a:endParaRPr>
          </a:p>
          <a:p>
            <a:pPr marL="342900" lvl="0" indent="-279400" algn="l" rtl="0">
              <a:lnSpc>
                <a:spcPct val="100000"/>
              </a:lnSpc>
              <a:spcBef>
                <a:spcPts val="0"/>
              </a:spcBef>
              <a:spcAft>
                <a:spcPts val="0"/>
              </a:spcAft>
              <a:buClr>
                <a:srgbClr val="19224E"/>
              </a:buClr>
              <a:buSzPts val="1800"/>
              <a:buFont typeface="Calibri"/>
              <a:buChar char="●"/>
            </a:pPr>
            <a:r>
              <a:rPr lang="en-GB" sz="1800">
                <a:solidFill>
                  <a:srgbClr val="19224E"/>
                </a:solidFill>
              </a:rPr>
              <a:t>Establish collaborative training partnerships</a:t>
            </a:r>
            <a:endParaRPr sz="1800">
              <a:solidFill>
                <a:srgbClr val="19224E"/>
              </a:solidFill>
            </a:endParaRPr>
          </a:p>
          <a:p>
            <a:pPr marL="0" lvl="0" indent="0" algn="l" rtl="0">
              <a:lnSpc>
                <a:spcPct val="100000"/>
              </a:lnSpc>
              <a:spcBef>
                <a:spcPts val="0"/>
              </a:spcBef>
              <a:spcAft>
                <a:spcPts val="0"/>
              </a:spcAft>
              <a:buNone/>
            </a:pPr>
            <a:endParaRPr sz="1800">
              <a:solidFill>
                <a:srgbClr val="19224E"/>
              </a:solidFill>
            </a:endParaRPr>
          </a:p>
          <a:p>
            <a:pPr marL="0" lvl="0" indent="0" algn="l" rtl="0">
              <a:lnSpc>
                <a:spcPct val="100000"/>
              </a:lnSpc>
              <a:spcBef>
                <a:spcPts val="0"/>
              </a:spcBef>
              <a:spcAft>
                <a:spcPts val="0"/>
              </a:spcAft>
              <a:buNone/>
            </a:pPr>
            <a:endParaRPr sz="2100">
              <a:solidFill>
                <a:srgbClr val="19224E"/>
              </a:solidFill>
            </a:endParaRPr>
          </a:p>
          <a:p>
            <a:pPr marL="0" lvl="0" indent="0" algn="l" rtl="0">
              <a:lnSpc>
                <a:spcPct val="100000"/>
              </a:lnSpc>
              <a:spcBef>
                <a:spcPts val="0"/>
              </a:spcBef>
              <a:spcAft>
                <a:spcPts val="0"/>
              </a:spcAft>
              <a:buNone/>
            </a:pPr>
            <a:endParaRPr sz="1800">
              <a:solidFill>
                <a:srgbClr val="19224E"/>
              </a:solidFill>
            </a:endParaRPr>
          </a:p>
          <a:p>
            <a:pPr marL="0" lvl="0" indent="0" algn="l" rtl="0">
              <a:lnSpc>
                <a:spcPct val="100000"/>
              </a:lnSpc>
              <a:spcBef>
                <a:spcPts val="0"/>
              </a:spcBef>
              <a:spcAft>
                <a:spcPts val="0"/>
              </a:spcAft>
              <a:buNone/>
            </a:pPr>
            <a:r>
              <a:rPr lang="en-GB" sz="1800">
                <a:solidFill>
                  <a:srgbClr val="19224E"/>
                </a:solidFill>
              </a:rPr>
              <a:t>		</a:t>
            </a:r>
            <a:r>
              <a:rPr lang="en-GB" sz="3200">
                <a:solidFill>
                  <a:srgbClr val="19224E"/>
                </a:solidFill>
              </a:rPr>
              <a:t>dresa.org.au</a:t>
            </a:r>
            <a:endParaRPr sz="3200">
              <a:solidFill>
                <a:srgbClr val="19224E"/>
              </a:solidFill>
            </a:endParaRPr>
          </a:p>
        </p:txBody>
      </p:sp>
      <p:pic>
        <p:nvPicPr>
          <p:cNvPr id="316" name="Google Shape;316;p42"/>
          <p:cNvPicPr preferRelativeResize="0"/>
          <p:nvPr/>
        </p:nvPicPr>
        <p:blipFill>
          <a:blip r:embed="rId3">
            <a:alphaModFix/>
          </a:blip>
          <a:stretch>
            <a:fillRect/>
          </a:stretch>
        </p:blipFill>
        <p:spPr>
          <a:xfrm>
            <a:off x="-59663" y="-57450"/>
            <a:ext cx="3095382" cy="5261419"/>
          </a:xfrm>
          <a:prstGeom prst="rect">
            <a:avLst/>
          </a:prstGeom>
          <a:noFill/>
          <a:ln>
            <a:noFill/>
          </a:ln>
          <a:effectLst>
            <a:outerShdw blurRad="57150" dist="19050" dir="5400000" algn="bl" rotWithShape="0">
              <a:srgbClr val="000000">
                <a:alpha val="50000"/>
              </a:srgbClr>
            </a:outerShdw>
          </a:effectLst>
        </p:spPr>
      </p:pic>
      <p:sp>
        <p:nvSpPr>
          <p:cNvPr id="317" name="Google Shape;317;p42"/>
          <p:cNvSpPr txBox="1">
            <a:spLocks noGrp="1"/>
          </p:cNvSpPr>
          <p:nvPr>
            <p:ph type="body" idx="1"/>
          </p:nvPr>
        </p:nvSpPr>
        <p:spPr>
          <a:xfrm>
            <a:off x="3194801" y="174875"/>
            <a:ext cx="5720100" cy="472200"/>
          </a:xfrm>
          <a:prstGeom prst="rect">
            <a:avLst/>
          </a:prstGeom>
        </p:spPr>
        <p:txBody>
          <a:bodyPr spcFirstLastPara="1" wrap="square" lIns="0" tIns="0" rIns="0" bIns="0" anchor="t" anchorCtr="0">
            <a:noAutofit/>
          </a:bodyPr>
          <a:lstStyle/>
          <a:p>
            <a:pPr marL="0" lvl="0" indent="0" algn="l" rtl="0">
              <a:lnSpc>
                <a:spcPct val="100000"/>
              </a:lnSpc>
              <a:spcBef>
                <a:spcPts val="0"/>
              </a:spcBef>
              <a:spcAft>
                <a:spcPts val="0"/>
              </a:spcAft>
              <a:buNone/>
            </a:pPr>
            <a:r>
              <a:rPr lang="en-GB" sz="3000" b="1">
                <a:solidFill>
                  <a:srgbClr val="19224E"/>
                </a:solidFill>
              </a:rPr>
              <a:t>Who is DReSA for?</a:t>
            </a:r>
            <a:endParaRPr sz="2300" b="1">
              <a:solidFill>
                <a:srgbClr val="19224E"/>
              </a:solidFill>
            </a:endParaRPr>
          </a:p>
        </p:txBody>
      </p:sp>
    </p:spTree>
  </p:cSld>
  <p:clrMapOvr>
    <a:masterClrMapping/>
  </p:clrMapOvr>
</p:sld>
</file>

<file path=ppt/theme/theme1.xml><?xml version="1.0" encoding="utf-8"?>
<a:theme xmlns:a="http://schemas.openxmlformats.org/drawingml/2006/main" name="ARDC PRESENTATION SLIDES">
  <a:themeElements>
    <a:clrScheme name="Simple Light">
      <a:dk1>
        <a:srgbClr val="414141"/>
      </a:dk1>
      <a:lt1>
        <a:srgbClr val="FFFFFF"/>
      </a:lt1>
      <a:dk2>
        <a:srgbClr val="9A9B9F"/>
      </a:dk2>
      <a:lt2>
        <a:srgbClr val="F3F3F3"/>
      </a:lt2>
      <a:accent1>
        <a:srgbClr val="00B0D5"/>
      </a:accent1>
      <a:accent2>
        <a:srgbClr val="E51875"/>
      </a:accent2>
      <a:accent3>
        <a:srgbClr val="F8B20E"/>
      </a:accent3>
      <a:accent4>
        <a:srgbClr val="8E489B"/>
      </a:accent4>
      <a:accent5>
        <a:srgbClr val="FFFFFF"/>
      </a:accent5>
      <a:accent6>
        <a:srgbClr val="FFFFFF"/>
      </a:accent6>
      <a:hlink>
        <a:srgbClr val="1054CA"/>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3377</Words>
  <Application>Microsoft Office PowerPoint</Application>
  <PresentationFormat>On-screen Show (16:9)</PresentationFormat>
  <Paragraphs>214</Paragraphs>
  <Slides>13</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Calibri</vt:lpstr>
      <vt:lpstr>Roboto</vt:lpstr>
      <vt:lpstr>Arial</vt:lpstr>
      <vt:lpstr>Caveat SemiBold</vt:lpstr>
      <vt:lpstr>Spectral ExtraBold</vt:lpstr>
      <vt:lpstr>ARDC PRESENTATION SLIDES</vt:lpstr>
      <vt:lpstr>Discoverability of Training Materials &amp; Activities A KEY COMPONENT IN A NATIONAL APPROACH TO DIGITAL RESEARCH SKILLS TRAINING</vt:lpstr>
      <vt:lpstr>PowerPoint Presentation</vt:lpstr>
      <vt:lpstr>PowerPoint Presentation</vt:lpstr>
      <vt:lpstr>PowerPoint Presentation</vt:lpstr>
      <vt:lpstr>A COMMUNITY-DRIVEN, NATIONALLY-COORDINATED, SECTOR-WIDE APPROACH TO TRAINING</vt:lpstr>
      <vt:lpstr>PowerPoint Presentation</vt:lpstr>
      <vt:lpstr>THE DRESA PARTNERS</vt:lpstr>
      <vt:lpstr>PowerPoint Presentation</vt:lpstr>
      <vt:lpstr>PowerPoint Presentation</vt:lpstr>
      <vt:lpstr>FUTURE DEVELOPMENTS</vt:lpstr>
      <vt:lpstr>A SUSTAINABLE FUTURE  FOR DReSA</vt:lpstr>
      <vt:lpstr>TO BE FAIR, WE ALL NEED TO BE ON THE SAME PAGE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Discoverability of Training Materials &amp; Activities A KEY COMPONENT IN A NATIONAL APPROACH TO DIGITAL RESEARCH SKILLS TRAINING</dc:title>
  <dc:creator>Unsworth, Kathryn (IM&amp;T, Clayton)</dc:creator>
  <cp:lastModifiedBy>Unsworth, Kathryn (IM&amp;T, Clayton)</cp:lastModifiedBy>
  <cp:revision>1</cp:revision>
  <dcterms:modified xsi:type="dcterms:W3CDTF">2022-01-21T00:13:46Z</dcterms:modified>
</cp:coreProperties>
</file>